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6858000" cy="9906000" type="A4"/>
  <p:notesSz cx="6735763" cy="9869488"/>
  <p:defaultTextStyle>
    <a:defPPr>
      <a:defRPr lang="ja-JP"/>
    </a:defPPr>
    <a:lvl1pPr algn="l" rtl="0" eaLnBrk="0" fontAlgn="base" hangingPunct="0">
      <a:spcBef>
        <a:spcPct val="0"/>
      </a:spcBef>
      <a:spcAft>
        <a:spcPct val="0"/>
      </a:spcAft>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1000" kern="1200" baseline="-250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6550">
          <p15:clr>
            <a:srgbClr val="A4A3A4"/>
          </p15:clr>
        </p15:guide>
        <p15:guide id="2" pos="69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99FF"/>
    <a:srgbClr val="FF9933"/>
    <a:srgbClr val="660066"/>
    <a:srgbClr val="99FFCC"/>
    <a:srgbClr val="FF0000"/>
    <a:srgbClr val="00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6" autoAdjust="0"/>
    <p:restoredTop sz="89146" autoAdjust="0"/>
  </p:normalViewPr>
  <p:slideViewPr>
    <p:cSldViewPr>
      <p:cViewPr varScale="1">
        <p:scale>
          <a:sx n="80" d="100"/>
          <a:sy n="80" d="100"/>
        </p:scale>
        <p:origin x="3084" y="108"/>
      </p:cViewPr>
      <p:guideLst>
        <p:guide orient="horz" pos="6550"/>
        <p:guide pos="6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福田 朱実" userId="a8e5dd35ed2aef78" providerId="LiveId" clId="{5434FE55-90D3-4944-9C6C-B3605F2A16A2}"/>
    <pc:docChg chg="undo custSel modSld">
      <pc:chgData name="福田 朱実" userId="a8e5dd35ed2aef78" providerId="LiveId" clId="{5434FE55-90D3-4944-9C6C-B3605F2A16A2}" dt="2020-07-07T00:39:24.080" v="7057" actId="20577"/>
      <pc:docMkLst>
        <pc:docMk/>
      </pc:docMkLst>
      <pc:sldChg chg="addSp delSp modSp mod">
        <pc:chgData name="福田 朱実" userId="a8e5dd35ed2aef78" providerId="LiveId" clId="{5434FE55-90D3-4944-9C6C-B3605F2A16A2}" dt="2020-07-07T00:39:24.080" v="7057" actId="20577"/>
        <pc:sldMkLst>
          <pc:docMk/>
          <pc:sldMk cId="0" sldId="257"/>
        </pc:sldMkLst>
        <pc:spChg chg="del mod">
          <ac:chgData name="福田 朱実" userId="a8e5dd35ed2aef78" providerId="LiveId" clId="{5434FE55-90D3-4944-9C6C-B3605F2A16A2}" dt="2020-07-06T08:16:28.294" v="2510" actId="478"/>
          <ac:spMkLst>
            <pc:docMk/>
            <pc:sldMk cId="0" sldId="257"/>
            <ac:spMk id="4" creationId="{FF52B059-3B86-47D8-A619-5339F2B4D21D}"/>
          </ac:spMkLst>
        </pc:spChg>
        <pc:spChg chg="del">
          <ac:chgData name="福田 朱実" userId="a8e5dd35ed2aef78" providerId="LiveId" clId="{5434FE55-90D3-4944-9C6C-B3605F2A16A2}" dt="2020-07-06T07:33:06.905" v="1676" actId="478"/>
          <ac:spMkLst>
            <pc:docMk/>
            <pc:sldMk cId="0" sldId="257"/>
            <ac:spMk id="25" creationId="{00000000-0000-0000-0000-000000000000}"/>
          </ac:spMkLst>
        </pc:spChg>
        <pc:spChg chg="add mod">
          <ac:chgData name="福田 朱実" userId="a8e5dd35ed2aef78" providerId="LiveId" clId="{5434FE55-90D3-4944-9C6C-B3605F2A16A2}" dt="2020-07-06T14:08:43.238" v="5224" actId="1037"/>
          <ac:spMkLst>
            <pc:docMk/>
            <pc:sldMk cId="0" sldId="257"/>
            <ac:spMk id="48" creationId="{E9664D7B-07A2-4EAE-9821-E97734FD91B2}"/>
          </ac:spMkLst>
        </pc:spChg>
        <pc:spChg chg="add mod">
          <ac:chgData name="福田 朱実" userId="a8e5dd35ed2aef78" providerId="LiveId" clId="{5434FE55-90D3-4944-9C6C-B3605F2A16A2}" dt="2020-07-06T15:05:43.772" v="7011" actId="20577"/>
          <ac:spMkLst>
            <pc:docMk/>
            <pc:sldMk cId="0" sldId="257"/>
            <ac:spMk id="50" creationId="{1DA54F72-30C5-4C4B-974C-EFE76AAA7A2C}"/>
          </ac:spMkLst>
        </pc:spChg>
        <pc:spChg chg="mod">
          <ac:chgData name="福田 朱実" userId="a8e5dd35ed2aef78" providerId="LiveId" clId="{5434FE55-90D3-4944-9C6C-B3605F2A16A2}" dt="2020-07-06T09:23:36.547" v="4478"/>
          <ac:spMkLst>
            <pc:docMk/>
            <pc:sldMk cId="0" sldId="257"/>
            <ac:spMk id="53" creationId="{00000000-0000-0000-0000-000000000000}"/>
          </ac:spMkLst>
        </pc:spChg>
        <pc:spChg chg="mod">
          <ac:chgData name="福田 朱実" userId="a8e5dd35ed2aef78" providerId="LiveId" clId="{5434FE55-90D3-4944-9C6C-B3605F2A16A2}" dt="2020-07-06T09:08:43.509" v="4176" actId="1037"/>
          <ac:spMkLst>
            <pc:docMk/>
            <pc:sldMk cId="0" sldId="257"/>
            <ac:spMk id="55" creationId="{D4F93B1B-4AE6-45A8-A5A7-C19D8E25FD79}"/>
          </ac:spMkLst>
        </pc:spChg>
        <pc:spChg chg="del">
          <ac:chgData name="福田 朱実" userId="a8e5dd35ed2aef78" providerId="LiveId" clId="{5434FE55-90D3-4944-9C6C-B3605F2A16A2}" dt="2020-07-06T07:33:06.905" v="1676" actId="478"/>
          <ac:spMkLst>
            <pc:docMk/>
            <pc:sldMk cId="0" sldId="257"/>
            <ac:spMk id="56" creationId="{00000000-0000-0000-0000-000000000000}"/>
          </ac:spMkLst>
        </pc:spChg>
        <pc:spChg chg="add del mod">
          <ac:chgData name="福田 朱実" userId="a8e5dd35ed2aef78" providerId="LiveId" clId="{5434FE55-90D3-4944-9C6C-B3605F2A16A2}" dt="2020-07-06T14:30:23.524" v="6427" actId="1035"/>
          <ac:spMkLst>
            <pc:docMk/>
            <pc:sldMk cId="0" sldId="257"/>
            <ac:spMk id="56" creationId="{322775F3-E285-427B-A542-738734DF11F4}"/>
          </ac:spMkLst>
        </pc:spChg>
        <pc:spChg chg="add mod">
          <ac:chgData name="福田 朱実" userId="a8e5dd35ed2aef78" providerId="LiveId" clId="{5434FE55-90D3-4944-9C6C-B3605F2A16A2}" dt="2020-07-06T14:33:30.433" v="6711" actId="1036"/>
          <ac:spMkLst>
            <pc:docMk/>
            <pc:sldMk cId="0" sldId="257"/>
            <ac:spMk id="57" creationId="{D5DC9323-553D-4420-8142-F4DC2AD03CFB}"/>
          </ac:spMkLst>
        </pc:spChg>
        <pc:spChg chg="add mod">
          <ac:chgData name="福田 朱実" userId="a8e5dd35ed2aef78" providerId="LiveId" clId="{5434FE55-90D3-4944-9C6C-B3605F2A16A2}" dt="2020-07-07T00:39:24.080" v="7057" actId="20577"/>
          <ac:spMkLst>
            <pc:docMk/>
            <pc:sldMk cId="0" sldId="257"/>
            <ac:spMk id="58" creationId="{F1E8B26B-04CF-4857-8E79-C93A15CDB84F}"/>
          </ac:spMkLst>
        </pc:spChg>
        <pc:spChg chg="del mod">
          <ac:chgData name="福田 朱実" userId="a8e5dd35ed2aef78" providerId="LiveId" clId="{5434FE55-90D3-4944-9C6C-B3605F2A16A2}" dt="2020-07-06T08:26:30.682" v="3007" actId="478"/>
          <ac:spMkLst>
            <pc:docMk/>
            <pc:sldMk cId="0" sldId="257"/>
            <ac:spMk id="58" creationId="{FAF60E03-03EA-4AED-8AA2-C2C0221BB75F}"/>
          </ac:spMkLst>
        </pc:spChg>
        <pc:spChg chg="mod">
          <ac:chgData name="福田 朱実" userId="a8e5dd35ed2aef78" providerId="LiveId" clId="{5434FE55-90D3-4944-9C6C-B3605F2A16A2}" dt="2020-07-06T09:08:43.509" v="4176" actId="1037"/>
          <ac:spMkLst>
            <pc:docMk/>
            <pc:sldMk cId="0" sldId="257"/>
            <ac:spMk id="60" creationId="{7E9F4ED0-DF67-46BD-98F1-72BCDCEA353A}"/>
          </ac:spMkLst>
        </pc:spChg>
        <pc:spChg chg="del mod">
          <ac:chgData name="福田 朱実" userId="a8e5dd35ed2aef78" providerId="LiveId" clId="{5434FE55-90D3-4944-9C6C-B3605F2A16A2}" dt="2020-07-06T08:16:32.465" v="2511" actId="478"/>
          <ac:spMkLst>
            <pc:docMk/>
            <pc:sldMk cId="0" sldId="257"/>
            <ac:spMk id="61" creationId="{B04F83F2-79F5-4EC7-89A1-DB73D930AA63}"/>
          </ac:spMkLst>
        </pc:spChg>
        <pc:spChg chg="del mod">
          <ac:chgData name="福田 朱実" userId="a8e5dd35ed2aef78" providerId="LiveId" clId="{5434FE55-90D3-4944-9C6C-B3605F2A16A2}" dt="2020-07-06T08:28:43.024" v="3053" actId="478"/>
          <ac:spMkLst>
            <pc:docMk/>
            <pc:sldMk cId="0" sldId="257"/>
            <ac:spMk id="62" creationId="{40F29F69-DA55-4773-9ECB-29DC9C134653}"/>
          </ac:spMkLst>
        </pc:spChg>
        <pc:spChg chg="mod">
          <ac:chgData name="福田 朱実" userId="a8e5dd35ed2aef78" providerId="LiveId" clId="{5434FE55-90D3-4944-9C6C-B3605F2A16A2}" dt="2020-07-06T09:08:33.293" v="4173" actId="1037"/>
          <ac:spMkLst>
            <pc:docMk/>
            <pc:sldMk cId="0" sldId="257"/>
            <ac:spMk id="63" creationId="{3C723B5F-C504-46CA-AA26-E0EB6D59A7A0}"/>
          </ac:spMkLst>
        </pc:spChg>
        <pc:spChg chg="mod">
          <ac:chgData name="福田 朱実" userId="a8e5dd35ed2aef78" providerId="LiveId" clId="{5434FE55-90D3-4944-9C6C-B3605F2A16A2}" dt="2020-07-06T08:19:42.622" v="2640" actId="20577"/>
          <ac:spMkLst>
            <pc:docMk/>
            <pc:sldMk cId="0" sldId="257"/>
            <ac:spMk id="64" creationId="{60FF6C9A-8C36-4887-A81B-E1A732D046C0}"/>
          </ac:spMkLst>
        </pc:spChg>
        <pc:spChg chg="mod">
          <ac:chgData name="福田 朱実" userId="a8e5dd35ed2aef78" providerId="LiveId" clId="{5434FE55-90D3-4944-9C6C-B3605F2A16A2}" dt="2020-07-06T08:19:55.900" v="2644" actId="1037"/>
          <ac:spMkLst>
            <pc:docMk/>
            <pc:sldMk cId="0" sldId="257"/>
            <ac:spMk id="65" creationId="{FABABE9C-DF3E-4B65-B86D-1923F5729953}"/>
          </ac:spMkLst>
        </pc:spChg>
        <pc:spChg chg="mod">
          <ac:chgData name="福田 朱実" userId="a8e5dd35ed2aef78" providerId="LiveId" clId="{5434FE55-90D3-4944-9C6C-B3605F2A16A2}" dt="2020-07-06T09:08:33.293" v="4173" actId="1037"/>
          <ac:spMkLst>
            <pc:docMk/>
            <pc:sldMk cId="0" sldId="257"/>
            <ac:spMk id="66" creationId="{75E8B7E6-9F7F-458B-BB28-F4CC86374497}"/>
          </ac:spMkLst>
        </pc:spChg>
        <pc:spChg chg="del mod">
          <ac:chgData name="福田 朱実" userId="a8e5dd35ed2aef78" providerId="LiveId" clId="{5434FE55-90D3-4944-9C6C-B3605F2A16A2}" dt="2020-07-06T08:28:30.261" v="3052" actId="478"/>
          <ac:spMkLst>
            <pc:docMk/>
            <pc:sldMk cId="0" sldId="257"/>
            <ac:spMk id="67" creationId="{23A0C10F-E2F2-4571-AD62-BD8C5C9DA559}"/>
          </ac:spMkLst>
        </pc:spChg>
        <pc:spChg chg="del mod">
          <ac:chgData name="福田 朱実" userId="a8e5dd35ed2aef78" providerId="LiveId" clId="{5434FE55-90D3-4944-9C6C-B3605F2A16A2}" dt="2020-07-06T08:28:26.309" v="3051" actId="478"/>
          <ac:spMkLst>
            <pc:docMk/>
            <pc:sldMk cId="0" sldId="257"/>
            <ac:spMk id="68" creationId="{93B40BC5-92ED-4EB6-8B15-58085432C888}"/>
          </ac:spMkLst>
        </pc:spChg>
        <pc:spChg chg="del mod">
          <ac:chgData name="福田 朱実" userId="a8e5dd35ed2aef78" providerId="LiveId" clId="{5434FE55-90D3-4944-9C6C-B3605F2A16A2}" dt="2020-07-06T08:27:57.271" v="3050" actId="478"/>
          <ac:spMkLst>
            <pc:docMk/>
            <pc:sldMk cId="0" sldId="257"/>
            <ac:spMk id="72" creationId="{AFE94D1F-8F42-4799-8A78-18F22EE97097}"/>
          </ac:spMkLst>
        </pc:spChg>
        <pc:spChg chg="del">
          <ac:chgData name="福田 朱実" userId="a8e5dd35ed2aef78" providerId="LiveId" clId="{5434FE55-90D3-4944-9C6C-B3605F2A16A2}" dt="2020-07-06T07:33:06.905" v="1676" actId="478"/>
          <ac:spMkLst>
            <pc:docMk/>
            <pc:sldMk cId="0" sldId="257"/>
            <ac:spMk id="73" creationId="{00000000-0000-0000-0000-000000000000}"/>
          </ac:spMkLst>
        </pc:spChg>
        <pc:spChg chg="del">
          <ac:chgData name="福田 朱実" userId="a8e5dd35ed2aef78" providerId="LiveId" clId="{5434FE55-90D3-4944-9C6C-B3605F2A16A2}" dt="2020-07-06T07:00:20.233" v="69" actId="478"/>
          <ac:spMkLst>
            <pc:docMk/>
            <pc:sldMk cId="0" sldId="257"/>
            <ac:spMk id="74" creationId="{0E334817-BE85-47D0-BD2B-9F0EAB70569A}"/>
          </ac:spMkLst>
        </pc:spChg>
        <pc:spChg chg="del">
          <ac:chgData name="福田 朱実" userId="a8e5dd35ed2aef78" providerId="LiveId" clId="{5434FE55-90D3-4944-9C6C-B3605F2A16A2}" dt="2020-07-06T07:33:06.905" v="1676" actId="478"/>
          <ac:spMkLst>
            <pc:docMk/>
            <pc:sldMk cId="0" sldId="257"/>
            <ac:spMk id="79" creationId="{C666A6DD-159C-447A-B18A-1492BD0C83E6}"/>
          </ac:spMkLst>
        </pc:spChg>
        <pc:spChg chg="del">
          <ac:chgData name="福田 朱実" userId="a8e5dd35ed2aef78" providerId="LiveId" clId="{5434FE55-90D3-4944-9C6C-B3605F2A16A2}" dt="2020-07-06T07:33:06.905" v="1676" actId="478"/>
          <ac:spMkLst>
            <pc:docMk/>
            <pc:sldMk cId="0" sldId="257"/>
            <ac:spMk id="80" creationId="{D61A8CDE-840C-46A6-9F8C-209E73D4D77F}"/>
          </ac:spMkLst>
        </pc:spChg>
        <pc:spChg chg="del">
          <ac:chgData name="福田 朱実" userId="a8e5dd35ed2aef78" providerId="LiveId" clId="{5434FE55-90D3-4944-9C6C-B3605F2A16A2}" dt="2020-07-06T07:33:06.905" v="1676" actId="478"/>
          <ac:spMkLst>
            <pc:docMk/>
            <pc:sldMk cId="0" sldId="257"/>
            <ac:spMk id="81" creationId="{B06A4A13-BF8B-4C54-A6B0-A6E5F87F9626}"/>
          </ac:spMkLst>
        </pc:spChg>
        <pc:spChg chg="del">
          <ac:chgData name="福田 朱実" userId="a8e5dd35ed2aef78" providerId="LiveId" clId="{5434FE55-90D3-4944-9C6C-B3605F2A16A2}" dt="2020-07-06T07:33:06.905" v="1676" actId="478"/>
          <ac:spMkLst>
            <pc:docMk/>
            <pc:sldMk cId="0" sldId="257"/>
            <ac:spMk id="82" creationId="{80709629-6317-4A4E-8CC7-E55648D43BF5}"/>
          </ac:spMkLst>
        </pc:spChg>
        <pc:spChg chg="del mod">
          <ac:chgData name="福田 朱実" userId="a8e5dd35ed2aef78" providerId="LiveId" clId="{5434FE55-90D3-4944-9C6C-B3605F2A16A2}" dt="2020-07-06T07:00:20.233" v="69" actId="478"/>
          <ac:spMkLst>
            <pc:docMk/>
            <pc:sldMk cId="0" sldId="257"/>
            <ac:spMk id="84" creationId="{7AB5B1F0-B605-41B1-A4E0-2FD0EBA3C9A9}"/>
          </ac:spMkLst>
        </pc:spChg>
        <pc:spChg chg="del">
          <ac:chgData name="福田 朱実" userId="a8e5dd35ed2aef78" providerId="LiveId" clId="{5434FE55-90D3-4944-9C6C-B3605F2A16A2}" dt="2020-07-06T07:00:33.667" v="71" actId="478"/>
          <ac:spMkLst>
            <pc:docMk/>
            <pc:sldMk cId="0" sldId="257"/>
            <ac:spMk id="85" creationId="{F6738898-A41A-4395-AFF5-FC87A014CF1D}"/>
          </ac:spMkLst>
        </pc:spChg>
        <pc:spChg chg="del mod">
          <ac:chgData name="福田 朱実" userId="a8e5dd35ed2aef78" providerId="LiveId" clId="{5434FE55-90D3-4944-9C6C-B3605F2A16A2}" dt="2020-07-06T07:00:45.399" v="94" actId="478"/>
          <ac:spMkLst>
            <pc:docMk/>
            <pc:sldMk cId="0" sldId="257"/>
            <ac:spMk id="86" creationId="{6E59D45C-F036-401F-9B66-1D603D12CB78}"/>
          </ac:spMkLst>
        </pc:spChg>
        <pc:spChg chg="del mod">
          <ac:chgData name="福田 朱実" userId="a8e5dd35ed2aef78" providerId="LiveId" clId="{5434FE55-90D3-4944-9C6C-B3605F2A16A2}" dt="2020-07-06T07:00:33.667" v="71" actId="478"/>
          <ac:spMkLst>
            <pc:docMk/>
            <pc:sldMk cId="0" sldId="257"/>
            <ac:spMk id="87" creationId="{5E33FB45-FABD-4BE6-81F5-B0511067E9A1}"/>
          </ac:spMkLst>
        </pc:spChg>
        <pc:spChg chg="add mod">
          <ac:chgData name="福田 朱実" userId="a8e5dd35ed2aef78" providerId="LiveId" clId="{5434FE55-90D3-4944-9C6C-B3605F2A16A2}" dt="2020-07-06T08:25:28.931" v="2971" actId="14100"/>
          <ac:spMkLst>
            <pc:docMk/>
            <pc:sldMk cId="0" sldId="257"/>
            <ac:spMk id="88" creationId="{257A2C91-03E4-4D36-A377-F7095D6E86F3}"/>
          </ac:spMkLst>
        </pc:spChg>
        <pc:spChg chg="mod">
          <ac:chgData name="福田 朱実" userId="a8e5dd35ed2aef78" providerId="LiveId" clId="{5434FE55-90D3-4944-9C6C-B3605F2A16A2}" dt="2020-07-06T08:01:04.181" v="2426"/>
          <ac:spMkLst>
            <pc:docMk/>
            <pc:sldMk cId="0" sldId="257"/>
            <ac:spMk id="89" creationId="{1843CF83-94CF-4DA7-9F1C-3FC02E724E3C}"/>
          </ac:spMkLst>
        </pc:spChg>
        <pc:spChg chg="add mod">
          <ac:chgData name="福田 朱実" userId="a8e5dd35ed2aef78" providerId="LiveId" clId="{5434FE55-90D3-4944-9C6C-B3605F2A16A2}" dt="2020-07-06T08:26:19.778" v="3005"/>
          <ac:spMkLst>
            <pc:docMk/>
            <pc:sldMk cId="0" sldId="257"/>
            <ac:spMk id="90" creationId="{48F99F1D-44D7-41A4-BF26-10003B537AFD}"/>
          </ac:spMkLst>
        </pc:spChg>
        <pc:spChg chg="add mod">
          <ac:chgData name="福田 朱実" userId="a8e5dd35ed2aef78" providerId="LiveId" clId="{5434FE55-90D3-4944-9C6C-B3605F2A16A2}" dt="2020-07-06T09:08:33.293" v="4173" actId="1037"/>
          <ac:spMkLst>
            <pc:docMk/>
            <pc:sldMk cId="0" sldId="257"/>
            <ac:spMk id="91" creationId="{EC5B3305-DDB7-4D7B-BF80-FDACC699EC15}"/>
          </ac:spMkLst>
        </pc:spChg>
        <pc:spChg chg="add mod">
          <ac:chgData name="福田 朱実" userId="a8e5dd35ed2aef78" providerId="LiveId" clId="{5434FE55-90D3-4944-9C6C-B3605F2A16A2}" dt="2020-07-06T09:09:33.419" v="4180" actId="14100"/>
          <ac:spMkLst>
            <pc:docMk/>
            <pc:sldMk cId="0" sldId="257"/>
            <ac:spMk id="92" creationId="{AA699682-7BFF-420C-AD72-901E9536161F}"/>
          </ac:spMkLst>
        </pc:spChg>
        <pc:spChg chg="add mod">
          <ac:chgData name="福田 朱実" userId="a8e5dd35ed2aef78" providerId="LiveId" clId="{5434FE55-90D3-4944-9C6C-B3605F2A16A2}" dt="2020-07-07T00:37:55.595" v="7039"/>
          <ac:spMkLst>
            <pc:docMk/>
            <pc:sldMk cId="0" sldId="257"/>
            <ac:spMk id="93" creationId="{47F66EFA-20CF-4A58-B530-79453493000C}"/>
          </ac:spMkLst>
        </pc:spChg>
        <pc:spChg chg="add mod">
          <ac:chgData name="福田 朱実" userId="a8e5dd35ed2aef78" providerId="LiveId" clId="{5434FE55-90D3-4944-9C6C-B3605F2A16A2}" dt="2020-07-06T08:58:14.300" v="3555" actId="14100"/>
          <ac:spMkLst>
            <pc:docMk/>
            <pc:sldMk cId="0" sldId="257"/>
            <ac:spMk id="94" creationId="{4C04D7F2-A90F-41C1-8FCA-98E65A2B7F67}"/>
          </ac:spMkLst>
        </pc:spChg>
        <pc:spChg chg="add mod">
          <ac:chgData name="福田 朱実" userId="a8e5dd35ed2aef78" providerId="LiveId" clId="{5434FE55-90D3-4944-9C6C-B3605F2A16A2}" dt="2020-07-06T08:59:34.218" v="3689" actId="14100"/>
          <ac:spMkLst>
            <pc:docMk/>
            <pc:sldMk cId="0" sldId="257"/>
            <ac:spMk id="95" creationId="{6372855C-FDC2-4523-B6F7-B6A7ABC0AC44}"/>
          </ac:spMkLst>
        </pc:spChg>
        <pc:spChg chg="add mod">
          <ac:chgData name="福田 朱実" userId="a8e5dd35ed2aef78" providerId="LiveId" clId="{5434FE55-90D3-4944-9C6C-B3605F2A16A2}" dt="2020-07-06T09:08:33.293" v="4173" actId="1037"/>
          <ac:spMkLst>
            <pc:docMk/>
            <pc:sldMk cId="0" sldId="257"/>
            <ac:spMk id="96" creationId="{4890CAD9-46A5-4EA5-89B1-3717CEF114B5}"/>
          </ac:spMkLst>
        </pc:spChg>
        <pc:spChg chg="add mod">
          <ac:chgData name="福田 朱実" userId="a8e5dd35ed2aef78" providerId="LiveId" clId="{5434FE55-90D3-4944-9C6C-B3605F2A16A2}" dt="2020-07-06T09:09:13.939" v="4179" actId="14100"/>
          <ac:spMkLst>
            <pc:docMk/>
            <pc:sldMk cId="0" sldId="257"/>
            <ac:spMk id="97" creationId="{E63E72E3-899F-48C0-956E-97E90D2E467B}"/>
          </ac:spMkLst>
        </pc:spChg>
        <pc:spChg chg="add mod">
          <ac:chgData name="福田 朱実" userId="a8e5dd35ed2aef78" providerId="LiveId" clId="{5434FE55-90D3-4944-9C6C-B3605F2A16A2}" dt="2020-07-06T09:15:35.162" v="4269"/>
          <ac:spMkLst>
            <pc:docMk/>
            <pc:sldMk cId="0" sldId="257"/>
            <ac:spMk id="98" creationId="{2AED41A2-D0A8-4AA5-A97D-F870CA6D58A8}"/>
          </ac:spMkLst>
        </pc:spChg>
        <pc:spChg chg="add mod">
          <ac:chgData name="福田 朱実" userId="a8e5dd35ed2aef78" providerId="LiveId" clId="{5434FE55-90D3-4944-9C6C-B3605F2A16A2}" dt="2020-07-06T09:08:33.293" v="4173" actId="1037"/>
          <ac:spMkLst>
            <pc:docMk/>
            <pc:sldMk cId="0" sldId="257"/>
            <ac:spMk id="99" creationId="{DAA2BE6D-8A9F-49BB-9341-8B44C65470BD}"/>
          </ac:spMkLst>
        </pc:spChg>
        <pc:spChg chg="add del mod">
          <ac:chgData name="福田 朱実" userId="a8e5dd35ed2aef78" providerId="LiveId" clId="{5434FE55-90D3-4944-9C6C-B3605F2A16A2}" dt="2020-07-06T09:08:12.424" v="4168" actId="478"/>
          <ac:spMkLst>
            <pc:docMk/>
            <pc:sldMk cId="0" sldId="257"/>
            <ac:spMk id="100" creationId="{76B702A3-64B6-4BBF-A310-3E96DC87403C}"/>
          </ac:spMkLst>
        </pc:spChg>
        <pc:spChg chg="add del mod">
          <ac:chgData name="福田 朱実" userId="a8e5dd35ed2aef78" providerId="LiveId" clId="{5434FE55-90D3-4944-9C6C-B3605F2A16A2}" dt="2020-07-06T09:08:12.424" v="4168" actId="478"/>
          <ac:spMkLst>
            <pc:docMk/>
            <pc:sldMk cId="0" sldId="257"/>
            <ac:spMk id="101" creationId="{E761BC11-C724-4787-AB3C-9FC422CAF951}"/>
          </ac:spMkLst>
        </pc:spChg>
        <pc:spChg chg="add mod">
          <ac:chgData name="福田 朱実" userId="a8e5dd35ed2aef78" providerId="LiveId" clId="{5434FE55-90D3-4944-9C6C-B3605F2A16A2}" dt="2020-07-06T09:23:17.583" v="4470" actId="14100"/>
          <ac:spMkLst>
            <pc:docMk/>
            <pc:sldMk cId="0" sldId="257"/>
            <ac:spMk id="102" creationId="{3669E02F-40E9-42A1-AA21-A02C8541EC24}"/>
          </ac:spMkLst>
        </pc:spChg>
        <pc:spChg chg="add mod">
          <ac:chgData name="福田 朱実" userId="a8e5dd35ed2aef78" providerId="LiveId" clId="{5434FE55-90D3-4944-9C6C-B3605F2A16A2}" dt="2020-07-06T09:22:49.683" v="4468"/>
          <ac:spMkLst>
            <pc:docMk/>
            <pc:sldMk cId="0" sldId="257"/>
            <ac:spMk id="103" creationId="{BAEF50F3-C0DA-4493-B58B-0205381B7F1F}"/>
          </ac:spMkLst>
        </pc:spChg>
        <pc:spChg chg="mod">
          <ac:chgData name="福田 朱実" userId="a8e5dd35ed2aef78" providerId="LiveId" clId="{5434FE55-90D3-4944-9C6C-B3605F2A16A2}" dt="2020-07-06T08:27:30.871" v="3023" actId="14100"/>
          <ac:spMkLst>
            <pc:docMk/>
            <pc:sldMk cId="0" sldId="257"/>
            <ac:spMk id="5123" creationId="{00000000-0000-0000-0000-000000000000}"/>
          </ac:spMkLst>
        </pc:spChg>
        <pc:spChg chg="mod">
          <ac:chgData name="福田 朱実" userId="a8e5dd35ed2aef78" providerId="LiveId" clId="{5434FE55-90D3-4944-9C6C-B3605F2A16A2}" dt="2020-07-06T09:23:47.982" v="4482"/>
          <ac:spMkLst>
            <pc:docMk/>
            <pc:sldMk cId="0" sldId="257"/>
            <ac:spMk id="5126" creationId="{00000000-0000-0000-0000-000000000000}"/>
          </ac:spMkLst>
        </pc:spChg>
        <pc:spChg chg="del">
          <ac:chgData name="福田 朱実" userId="a8e5dd35ed2aef78" providerId="LiveId" clId="{5434FE55-90D3-4944-9C6C-B3605F2A16A2}" dt="2020-07-06T07:33:06.905" v="1676" actId="478"/>
          <ac:spMkLst>
            <pc:docMk/>
            <pc:sldMk cId="0" sldId="257"/>
            <ac:spMk id="5127" creationId="{00000000-0000-0000-0000-000000000000}"/>
          </ac:spMkLst>
        </pc:spChg>
        <pc:spChg chg="mod">
          <ac:chgData name="福田 朱実" userId="a8e5dd35ed2aef78" providerId="LiveId" clId="{5434FE55-90D3-4944-9C6C-B3605F2A16A2}" dt="2020-07-06T09:08:43.509" v="4176" actId="1037"/>
          <ac:spMkLst>
            <pc:docMk/>
            <pc:sldMk cId="0" sldId="257"/>
            <ac:spMk id="5135" creationId="{00000000-0000-0000-0000-000000000000}"/>
          </ac:spMkLst>
        </pc:spChg>
        <pc:spChg chg="del">
          <ac:chgData name="福田 朱実" userId="a8e5dd35ed2aef78" providerId="LiveId" clId="{5434FE55-90D3-4944-9C6C-B3605F2A16A2}" dt="2020-07-06T07:33:06.905" v="1676" actId="478"/>
          <ac:spMkLst>
            <pc:docMk/>
            <pc:sldMk cId="0" sldId="257"/>
            <ac:spMk id="5137" creationId="{00000000-0000-0000-0000-000000000000}"/>
          </ac:spMkLst>
        </pc:spChg>
        <pc:spChg chg="del">
          <ac:chgData name="福田 朱実" userId="a8e5dd35ed2aef78" providerId="LiveId" clId="{5434FE55-90D3-4944-9C6C-B3605F2A16A2}" dt="2020-07-06T07:33:06.905" v="1676" actId="478"/>
          <ac:spMkLst>
            <pc:docMk/>
            <pc:sldMk cId="0" sldId="257"/>
            <ac:spMk id="5139" creationId="{00000000-0000-0000-0000-000000000000}"/>
          </ac:spMkLst>
        </pc:spChg>
        <pc:spChg chg="del">
          <ac:chgData name="福田 朱実" userId="a8e5dd35ed2aef78" providerId="LiveId" clId="{5434FE55-90D3-4944-9C6C-B3605F2A16A2}" dt="2020-07-06T07:33:06.905" v="1676" actId="478"/>
          <ac:spMkLst>
            <pc:docMk/>
            <pc:sldMk cId="0" sldId="257"/>
            <ac:spMk id="5140" creationId="{00000000-0000-0000-0000-000000000000}"/>
          </ac:spMkLst>
        </pc:spChg>
        <pc:spChg chg="del">
          <ac:chgData name="福田 朱実" userId="a8e5dd35ed2aef78" providerId="LiveId" clId="{5434FE55-90D3-4944-9C6C-B3605F2A16A2}" dt="2020-07-06T07:33:06.905" v="1676" actId="478"/>
          <ac:spMkLst>
            <pc:docMk/>
            <pc:sldMk cId="0" sldId="257"/>
            <ac:spMk id="5141" creationId="{00000000-0000-0000-0000-000000000000}"/>
          </ac:spMkLst>
        </pc:spChg>
        <pc:spChg chg="del">
          <ac:chgData name="福田 朱実" userId="a8e5dd35ed2aef78" providerId="LiveId" clId="{5434FE55-90D3-4944-9C6C-B3605F2A16A2}" dt="2020-07-06T07:33:06.905" v="1676" actId="478"/>
          <ac:spMkLst>
            <pc:docMk/>
            <pc:sldMk cId="0" sldId="257"/>
            <ac:spMk id="5142" creationId="{00000000-0000-0000-0000-000000000000}"/>
          </ac:spMkLst>
        </pc:spChg>
        <pc:spChg chg="del">
          <ac:chgData name="福田 朱実" userId="a8e5dd35ed2aef78" providerId="LiveId" clId="{5434FE55-90D3-4944-9C6C-B3605F2A16A2}" dt="2020-07-06T07:33:06.905" v="1676" actId="478"/>
          <ac:spMkLst>
            <pc:docMk/>
            <pc:sldMk cId="0" sldId="257"/>
            <ac:spMk id="5143" creationId="{00000000-0000-0000-0000-000000000000}"/>
          </ac:spMkLst>
        </pc:spChg>
        <pc:spChg chg="del">
          <ac:chgData name="福田 朱実" userId="a8e5dd35ed2aef78" providerId="LiveId" clId="{5434FE55-90D3-4944-9C6C-B3605F2A16A2}" dt="2020-07-06T07:33:06.905" v="1676" actId="478"/>
          <ac:spMkLst>
            <pc:docMk/>
            <pc:sldMk cId="0" sldId="257"/>
            <ac:spMk id="5144" creationId="{00000000-0000-0000-0000-000000000000}"/>
          </ac:spMkLst>
        </pc:spChg>
        <pc:spChg chg="del">
          <ac:chgData name="福田 朱実" userId="a8e5dd35ed2aef78" providerId="LiveId" clId="{5434FE55-90D3-4944-9C6C-B3605F2A16A2}" dt="2020-07-06T07:33:06.905" v="1676" actId="478"/>
          <ac:spMkLst>
            <pc:docMk/>
            <pc:sldMk cId="0" sldId="257"/>
            <ac:spMk id="5147" creationId="{00000000-0000-0000-0000-000000000000}"/>
          </ac:spMkLst>
        </pc:spChg>
        <pc:spChg chg="del">
          <ac:chgData name="福田 朱実" userId="a8e5dd35ed2aef78" providerId="LiveId" clId="{5434FE55-90D3-4944-9C6C-B3605F2A16A2}" dt="2020-07-06T07:33:06.905" v="1676" actId="478"/>
          <ac:spMkLst>
            <pc:docMk/>
            <pc:sldMk cId="0" sldId="257"/>
            <ac:spMk id="5148" creationId="{00000000-0000-0000-0000-000000000000}"/>
          </ac:spMkLst>
        </pc:spChg>
        <pc:spChg chg="del">
          <ac:chgData name="福田 朱実" userId="a8e5dd35ed2aef78" providerId="LiveId" clId="{5434FE55-90D3-4944-9C6C-B3605F2A16A2}" dt="2020-07-06T07:33:06.905" v="1676" actId="478"/>
          <ac:spMkLst>
            <pc:docMk/>
            <pc:sldMk cId="0" sldId="257"/>
            <ac:spMk id="5149" creationId="{00000000-0000-0000-0000-000000000000}"/>
          </ac:spMkLst>
        </pc:spChg>
        <pc:spChg chg="del">
          <ac:chgData name="福田 朱実" userId="a8e5dd35ed2aef78" providerId="LiveId" clId="{5434FE55-90D3-4944-9C6C-B3605F2A16A2}" dt="2020-07-06T07:33:06.905" v="1676" actId="478"/>
          <ac:spMkLst>
            <pc:docMk/>
            <pc:sldMk cId="0" sldId="257"/>
            <ac:spMk id="5150" creationId="{00000000-0000-0000-0000-000000000000}"/>
          </ac:spMkLst>
        </pc:spChg>
        <pc:spChg chg="del">
          <ac:chgData name="福田 朱実" userId="a8e5dd35ed2aef78" providerId="LiveId" clId="{5434FE55-90D3-4944-9C6C-B3605F2A16A2}" dt="2020-07-06T07:33:06.905" v="1676" actId="478"/>
          <ac:spMkLst>
            <pc:docMk/>
            <pc:sldMk cId="0" sldId="257"/>
            <ac:spMk id="5151" creationId="{00000000-0000-0000-0000-000000000000}"/>
          </ac:spMkLst>
        </pc:spChg>
        <pc:spChg chg="del">
          <ac:chgData name="福田 朱実" userId="a8e5dd35ed2aef78" providerId="LiveId" clId="{5434FE55-90D3-4944-9C6C-B3605F2A16A2}" dt="2020-07-06T07:33:06.905" v="1676" actId="478"/>
          <ac:spMkLst>
            <pc:docMk/>
            <pc:sldMk cId="0" sldId="257"/>
            <ac:spMk id="5152" creationId="{00000000-0000-0000-0000-000000000000}"/>
          </ac:spMkLst>
        </pc:spChg>
        <pc:spChg chg="del">
          <ac:chgData name="福田 朱実" userId="a8e5dd35ed2aef78" providerId="LiveId" clId="{5434FE55-90D3-4944-9C6C-B3605F2A16A2}" dt="2020-07-06T07:33:06.905" v="1676" actId="478"/>
          <ac:spMkLst>
            <pc:docMk/>
            <pc:sldMk cId="0" sldId="257"/>
            <ac:spMk id="5155" creationId="{00000000-0000-0000-0000-000000000000}"/>
          </ac:spMkLst>
        </pc:spChg>
        <pc:spChg chg="mod">
          <ac:chgData name="福田 朱実" userId="a8e5dd35ed2aef78" providerId="LiveId" clId="{5434FE55-90D3-4944-9C6C-B3605F2A16A2}" dt="2020-07-06T09:24:03.338" v="4490"/>
          <ac:spMkLst>
            <pc:docMk/>
            <pc:sldMk cId="0" sldId="257"/>
            <ac:spMk id="5157" creationId="{00000000-0000-0000-0000-000000000000}"/>
          </ac:spMkLst>
        </pc:spChg>
        <pc:spChg chg="del">
          <ac:chgData name="福田 朱実" userId="a8e5dd35ed2aef78" providerId="LiveId" clId="{5434FE55-90D3-4944-9C6C-B3605F2A16A2}" dt="2020-07-06T07:33:06.905" v="1676" actId="478"/>
          <ac:spMkLst>
            <pc:docMk/>
            <pc:sldMk cId="0" sldId="257"/>
            <ac:spMk id="5161" creationId="{00000000-0000-0000-0000-000000000000}"/>
          </ac:spMkLst>
        </pc:spChg>
        <pc:spChg chg="mod">
          <ac:chgData name="福田 朱実" userId="a8e5dd35ed2aef78" providerId="LiveId" clId="{5434FE55-90D3-4944-9C6C-B3605F2A16A2}" dt="2020-07-06T08:09:49.340" v="2489" actId="1038"/>
          <ac:spMkLst>
            <pc:docMk/>
            <pc:sldMk cId="0" sldId="257"/>
            <ac:spMk id="5162" creationId="{00000000-0000-0000-0000-000000000000}"/>
          </ac:spMkLst>
        </pc:spChg>
        <pc:spChg chg="mod">
          <ac:chgData name="福田 朱実" userId="a8e5dd35ed2aef78" providerId="LiveId" clId="{5434FE55-90D3-4944-9C6C-B3605F2A16A2}" dt="2020-07-06T14:43:21.742" v="6994"/>
          <ac:spMkLst>
            <pc:docMk/>
            <pc:sldMk cId="0" sldId="257"/>
            <ac:spMk id="5163" creationId="{00000000-0000-0000-0000-000000000000}"/>
          </ac:spMkLst>
        </pc:spChg>
        <pc:picChg chg="add mod">
          <ac:chgData name="福田 朱実" userId="a8e5dd35ed2aef78" providerId="LiveId" clId="{5434FE55-90D3-4944-9C6C-B3605F2A16A2}" dt="2020-07-06T14:31:04.280" v="6429"/>
          <ac:picMkLst>
            <pc:docMk/>
            <pc:sldMk cId="0" sldId="257"/>
            <ac:picMk id="3" creationId="{7D644081-347E-4FC7-8961-9AA479661535}"/>
          </ac:picMkLst>
        </pc:picChg>
        <pc:picChg chg="del">
          <ac:chgData name="福田 朱実" userId="a8e5dd35ed2aef78" providerId="LiveId" clId="{5434FE55-90D3-4944-9C6C-B3605F2A16A2}" dt="2020-07-06T07:00:02.565" v="65" actId="478"/>
          <ac:picMkLst>
            <pc:docMk/>
            <pc:sldMk cId="0" sldId="257"/>
            <ac:picMk id="3" creationId="{DEE5F42A-5490-4BF3-92BD-37DD3EF4B034}"/>
          </ac:picMkLst>
        </pc:picChg>
        <pc:picChg chg="add mod">
          <ac:chgData name="福田 朱実" userId="a8e5dd35ed2aef78" providerId="LiveId" clId="{5434FE55-90D3-4944-9C6C-B3605F2A16A2}" dt="2020-07-06T14:40:28.097" v="6975"/>
          <ac:picMkLst>
            <pc:docMk/>
            <pc:sldMk cId="0" sldId="257"/>
            <ac:picMk id="5" creationId="{EA2CB230-5581-4126-8EAF-6C87D143C90E}"/>
          </ac:picMkLst>
        </pc:picChg>
        <pc:picChg chg="add mod">
          <ac:chgData name="福田 朱実" userId="a8e5dd35ed2aef78" providerId="LiveId" clId="{5434FE55-90D3-4944-9C6C-B3605F2A16A2}" dt="2020-07-06T14:40:44.499" v="6977"/>
          <ac:picMkLst>
            <pc:docMk/>
            <pc:sldMk cId="0" sldId="257"/>
            <ac:picMk id="7" creationId="{0624119B-12F4-48E6-BEF5-5BA40F31E96F}"/>
          </ac:picMkLst>
        </pc:picChg>
        <pc:picChg chg="add mod">
          <ac:chgData name="福田 朱実" userId="a8e5dd35ed2aef78" providerId="LiveId" clId="{5434FE55-90D3-4944-9C6C-B3605F2A16A2}" dt="2020-07-06T14:41:01.213" v="6979"/>
          <ac:picMkLst>
            <pc:docMk/>
            <pc:sldMk cId="0" sldId="257"/>
            <ac:picMk id="9" creationId="{E16A77E3-FAA8-49E4-B0F9-41E8C52CF820}"/>
          </ac:picMkLst>
        </pc:picChg>
        <pc:picChg chg="add mod">
          <ac:chgData name="福田 朱実" userId="a8e5dd35ed2aef78" providerId="LiveId" clId="{5434FE55-90D3-4944-9C6C-B3605F2A16A2}" dt="2020-07-06T14:41:13.741" v="6981"/>
          <ac:picMkLst>
            <pc:docMk/>
            <pc:sldMk cId="0" sldId="257"/>
            <ac:picMk id="11" creationId="{5779BE0A-CAE2-4C87-A307-2EF4F6B94CD2}"/>
          </ac:picMkLst>
        </pc:picChg>
        <pc:picChg chg="add mod">
          <ac:chgData name="福田 朱実" userId="a8e5dd35ed2aef78" providerId="LiveId" clId="{5434FE55-90D3-4944-9C6C-B3605F2A16A2}" dt="2020-07-06T14:41:31.690" v="6983"/>
          <ac:picMkLst>
            <pc:docMk/>
            <pc:sldMk cId="0" sldId="257"/>
            <ac:picMk id="13" creationId="{F12DFF87-0FEF-479F-9DF9-630E49910F72}"/>
          </ac:picMkLst>
        </pc:picChg>
        <pc:picChg chg="add mod">
          <ac:chgData name="福田 朱実" userId="a8e5dd35ed2aef78" providerId="LiveId" clId="{5434FE55-90D3-4944-9C6C-B3605F2A16A2}" dt="2020-07-06T14:41:41.766" v="6985"/>
          <ac:picMkLst>
            <pc:docMk/>
            <pc:sldMk cId="0" sldId="257"/>
            <ac:picMk id="15" creationId="{66E178DE-FA6B-403F-9E2C-11A3A1B9379A}"/>
          </ac:picMkLst>
        </pc:picChg>
        <pc:picChg chg="add mod">
          <ac:chgData name="福田 朱実" userId="a8e5dd35ed2aef78" providerId="LiveId" clId="{5434FE55-90D3-4944-9C6C-B3605F2A16A2}" dt="2020-07-06T08:09:42.060" v="2485" actId="1038"/>
          <ac:picMkLst>
            <pc:docMk/>
            <pc:sldMk cId="0" sldId="257"/>
            <ac:picMk id="17" creationId="{E82D7B88-FAAA-4587-8709-F088BC097835}"/>
          </ac:picMkLst>
        </pc:picChg>
        <pc:picChg chg="add mod">
          <ac:chgData name="福田 朱実" userId="a8e5dd35ed2aef78" providerId="LiveId" clId="{5434FE55-90D3-4944-9C6C-B3605F2A16A2}" dt="2020-07-06T14:40:08.101" v="6973"/>
          <ac:picMkLst>
            <pc:docMk/>
            <pc:sldMk cId="0" sldId="257"/>
            <ac:picMk id="19" creationId="{27B905A7-01CD-436A-8053-DA12A6E46307}"/>
          </ac:picMkLst>
        </pc:picChg>
        <pc:picChg chg="add del mod">
          <ac:chgData name="福田 朱実" userId="a8e5dd35ed2aef78" providerId="LiveId" clId="{5434FE55-90D3-4944-9C6C-B3605F2A16A2}" dt="2020-07-06T14:12:26.607" v="5709" actId="478"/>
          <ac:picMkLst>
            <pc:docMk/>
            <pc:sldMk cId="0" sldId="257"/>
            <ac:picMk id="21" creationId="{F2BC920E-9B5A-4573-8BC7-A8E3752FC641}"/>
          </ac:picMkLst>
        </pc:picChg>
        <pc:picChg chg="add del mod">
          <ac:chgData name="福田 朱実" userId="a8e5dd35ed2aef78" providerId="LiveId" clId="{5434FE55-90D3-4944-9C6C-B3605F2A16A2}" dt="2020-07-06T14:12:37.902" v="5711" actId="478"/>
          <ac:picMkLst>
            <pc:docMk/>
            <pc:sldMk cId="0" sldId="257"/>
            <ac:picMk id="49" creationId="{58CA836A-C712-478E-A80E-D72063D5631F}"/>
          </ac:picMkLst>
        </pc:picChg>
        <pc:picChg chg="add mod">
          <ac:chgData name="福田 朱実" userId="a8e5dd35ed2aef78" providerId="LiveId" clId="{5434FE55-90D3-4944-9C6C-B3605F2A16A2}" dt="2020-07-06T14:39:32.625" v="6970" actId="14100"/>
          <ac:picMkLst>
            <pc:docMk/>
            <pc:sldMk cId="0" sldId="257"/>
            <ac:picMk id="54" creationId="{69941B21-B44B-4CA5-B46D-3ACA70479BA6}"/>
          </ac:picMkLst>
        </pc:picChg>
        <pc:picChg chg="del">
          <ac:chgData name="福田 朱実" userId="a8e5dd35ed2aef78" providerId="LiveId" clId="{5434FE55-90D3-4944-9C6C-B3605F2A16A2}" dt="2020-07-06T07:00:09.189" v="67" actId="478"/>
          <ac:picMkLst>
            <pc:docMk/>
            <pc:sldMk cId="0" sldId="257"/>
            <ac:picMk id="78" creationId="{2CC2F87F-7B58-4D02-8111-8FE03A75D7DF}"/>
          </ac:picMkLst>
        </pc:picChg>
        <pc:picChg chg="del">
          <ac:chgData name="福田 朱実" userId="a8e5dd35ed2aef78" providerId="LiveId" clId="{5434FE55-90D3-4944-9C6C-B3605F2A16A2}" dt="2020-07-06T07:00:05.127" v="66" actId="478"/>
          <ac:picMkLst>
            <pc:docMk/>
            <pc:sldMk cId="0" sldId="257"/>
            <ac:picMk id="83" creationId="{8415BC68-1E38-40AB-9A00-5B5AC6D5BA68}"/>
          </ac:picMkLst>
        </pc:picChg>
        <pc:picChg chg="mod">
          <ac:chgData name="福田 朱実" userId="a8e5dd35ed2aef78" providerId="LiveId" clId="{5434FE55-90D3-4944-9C6C-B3605F2A16A2}" dt="2020-07-06T08:27:44.711" v="3049" actId="1036"/>
          <ac:picMkLst>
            <pc:docMk/>
            <pc:sldMk cId="0" sldId="257"/>
            <ac:picMk id="5128" creationId="{00000000-0000-0000-0000-000000000000}"/>
          </ac:picMkLst>
        </pc:picChg>
      </pc:sldChg>
    </pc:docChg>
  </pc:docChgLst>
  <pc:docChgLst>
    <pc:chgData name="福田 朱実" userId="a8e5dd35ed2aef78" providerId="LiveId" clId="{3D70AA2E-983A-4EA0-BAA9-07A2316FADC4}"/>
    <pc:docChg chg="undo custSel modSld">
      <pc:chgData name="福田 朱実" userId="a8e5dd35ed2aef78" providerId="LiveId" clId="{3D70AA2E-983A-4EA0-BAA9-07A2316FADC4}" dt="2020-07-26T15:07:28.561" v="4439"/>
      <pc:docMkLst>
        <pc:docMk/>
      </pc:docMkLst>
      <pc:sldChg chg="addSp delSp modSp mod">
        <pc:chgData name="福田 朱実" userId="a8e5dd35ed2aef78" providerId="LiveId" clId="{3D70AA2E-983A-4EA0-BAA9-07A2316FADC4}" dt="2020-07-26T15:07:28.561" v="4439"/>
        <pc:sldMkLst>
          <pc:docMk/>
          <pc:sldMk cId="0" sldId="257"/>
        </pc:sldMkLst>
        <pc:spChg chg="add mod">
          <ac:chgData name="福田 朱実" userId="a8e5dd35ed2aef78" providerId="LiveId" clId="{3D70AA2E-983A-4EA0-BAA9-07A2316FADC4}" dt="2020-07-26T10:35:25.897" v="2287" actId="14100"/>
          <ac:spMkLst>
            <pc:docMk/>
            <pc:sldMk cId="0" sldId="257"/>
            <ac:spMk id="23" creationId="{87CB2445-B597-4A99-93C7-FF327A6C8A3E}"/>
          </ac:spMkLst>
        </pc:spChg>
        <pc:spChg chg="add del mod">
          <ac:chgData name="福田 朱実" userId="a8e5dd35ed2aef78" providerId="LiveId" clId="{3D70AA2E-983A-4EA0-BAA9-07A2316FADC4}" dt="2020-07-26T09:45:08.289" v="1958" actId="478"/>
          <ac:spMkLst>
            <pc:docMk/>
            <pc:sldMk cId="0" sldId="257"/>
            <ac:spMk id="26" creationId="{588FC010-B671-49AE-8FFA-46B35154F2AD}"/>
          </ac:spMkLst>
        </pc:spChg>
        <pc:spChg chg="add mod">
          <ac:chgData name="福田 朱実" userId="a8e5dd35ed2aef78" providerId="LiveId" clId="{3D70AA2E-983A-4EA0-BAA9-07A2316FADC4}" dt="2020-07-26T15:07:28.561" v="4439"/>
          <ac:spMkLst>
            <pc:docMk/>
            <pc:sldMk cId="0" sldId="257"/>
            <ac:spMk id="27" creationId="{FAB10A01-928D-4C65-9484-5A38473349C4}"/>
          </ac:spMkLst>
        </pc:spChg>
        <pc:spChg chg="mod">
          <ac:chgData name="福田 朱実" userId="a8e5dd35ed2aef78" providerId="LiveId" clId="{3D70AA2E-983A-4EA0-BAA9-07A2316FADC4}" dt="2020-07-26T10:35:48.389" v="2292" actId="255"/>
          <ac:spMkLst>
            <pc:docMk/>
            <pc:sldMk cId="0" sldId="257"/>
            <ac:spMk id="48" creationId="{E9664D7B-07A2-4EAE-9821-E97734FD91B2}"/>
          </ac:spMkLst>
        </pc:spChg>
        <pc:spChg chg="mod">
          <ac:chgData name="福田 朱実" userId="a8e5dd35ed2aef78" providerId="LiveId" clId="{3D70AA2E-983A-4EA0-BAA9-07A2316FADC4}" dt="2020-07-26T13:20:52.724" v="2981"/>
          <ac:spMkLst>
            <pc:docMk/>
            <pc:sldMk cId="0" sldId="257"/>
            <ac:spMk id="50" creationId="{1DA54F72-30C5-4C4B-974C-EFE76AAA7A2C}"/>
          </ac:spMkLst>
        </pc:spChg>
        <pc:spChg chg="mod">
          <ac:chgData name="福田 朱実" userId="a8e5dd35ed2aef78" providerId="LiveId" clId="{3D70AA2E-983A-4EA0-BAA9-07A2316FADC4}" dt="2020-07-26T14:44:46.993" v="4414"/>
          <ac:spMkLst>
            <pc:docMk/>
            <pc:sldMk cId="0" sldId="257"/>
            <ac:spMk id="53" creationId="{00000000-0000-0000-0000-000000000000}"/>
          </ac:spMkLst>
        </pc:spChg>
        <pc:spChg chg="mod">
          <ac:chgData name="福田 朱実" userId="a8e5dd35ed2aef78" providerId="LiveId" clId="{3D70AA2E-983A-4EA0-BAA9-07A2316FADC4}" dt="2020-07-26T09:34:31.656" v="1621" actId="1035"/>
          <ac:spMkLst>
            <pc:docMk/>
            <pc:sldMk cId="0" sldId="257"/>
            <ac:spMk id="55" creationId="{D4F93B1B-4AE6-45A8-A5A7-C19D8E25FD79}"/>
          </ac:spMkLst>
        </pc:spChg>
        <pc:spChg chg="del mod">
          <ac:chgData name="福田 朱実" userId="a8e5dd35ed2aef78" providerId="LiveId" clId="{3D70AA2E-983A-4EA0-BAA9-07A2316FADC4}" dt="2020-07-26T09:44:29.467" v="1906" actId="478"/>
          <ac:spMkLst>
            <pc:docMk/>
            <pc:sldMk cId="0" sldId="257"/>
            <ac:spMk id="56" creationId="{322775F3-E285-427B-A542-738734DF11F4}"/>
          </ac:spMkLst>
        </pc:spChg>
        <pc:spChg chg="del">
          <ac:chgData name="福田 朱実" userId="a8e5dd35ed2aef78" providerId="LiveId" clId="{3D70AA2E-983A-4EA0-BAA9-07A2316FADC4}" dt="2020-07-26T09:40:09.963" v="1851" actId="478"/>
          <ac:spMkLst>
            <pc:docMk/>
            <pc:sldMk cId="0" sldId="257"/>
            <ac:spMk id="57" creationId="{D5DC9323-553D-4420-8142-F4DC2AD03CFB}"/>
          </ac:spMkLst>
        </pc:spChg>
        <pc:spChg chg="del">
          <ac:chgData name="福田 朱実" userId="a8e5dd35ed2aef78" providerId="LiveId" clId="{3D70AA2E-983A-4EA0-BAA9-07A2316FADC4}" dt="2020-07-26T09:40:04.761" v="1850" actId="478"/>
          <ac:spMkLst>
            <pc:docMk/>
            <pc:sldMk cId="0" sldId="257"/>
            <ac:spMk id="58" creationId="{F1E8B26B-04CF-4857-8E79-C93A15CDB84F}"/>
          </ac:spMkLst>
        </pc:spChg>
        <pc:spChg chg="add mod">
          <ac:chgData name="福田 朱実" userId="a8e5dd35ed2aef78" providerId="LiveId" clId="{3D70AA2E-983A-4EA0-BAA9-07A2316FADC4}" dt="2020-07-26T14:55:57.022" v="4428" actId="20577"/>
          <ac:spMkLst>
            <pc:docMk/>
            <pc:sldMk cId="0" sldId="257"/>
            <ac:spMk id="59" creationId="{7B7CD426-917D-401A-A4D1-2AB2412C9544}"/>
          </ac:spMkLst>
        </pc:spChg>
        <pc:spChg chg="mod">
          <ac:chgData name="福田 朱実" userId="a8e5dd35ed2aef78" providerId="LiveId" clId="{3D70AA2E-983A-4EA0-BAA9-07A2316FADC4}" dt="2020-07-26T09:34:31.656" v="1621" actId="1035"/>
          <ac:spMkLst>
            <pc:docMk/>
            <pc:sldMk cId="0" sldId="257"/>
            <ac:spMk id="60" creationId="{7E9F4ED0-DF67-46BD-98F1-72BCDCEA353A}"/>
          </ac:spMkLst>
        </pc:spChg>
        <pc:spChg chg="add mod">
          <ac:chgData name="福田 朱実" userId="a8e5dd35ed2aef78" providerId="LiveId" clId="{3D70AA2E-983A-4EA0-BAA9-07A2316FADC4}" dt="2020-07-26T07:55:09.635" v="900"/>
          <ac:spMkLst>
            <pc:docMk/>
            <pc:sldMk cId="0" sldId="257"/>
            <ac:spMk id="62" creationId="{FDBECF62-6E58-49FE-B773-9496779C429C}"/>
          </ac:spMkLst>
        </pc:spChg>
        <pc:spChg chg="mod">
          <ac:chgData name="福田 朱実" userId="a8e5dd35ed2aef78" providerId="LiveId" clId="{3D70AA2E-983A-4EA0-BAA9-07A2316FADC4}" dt="2020-07-26T14:06:39.046" v="3923" actId="1076"/>
          <ac:spMkLst>
            <pc:docMk/>
            <pc:sldMk cId="0" sldId="257"/>
            <ac:spMk id="63" creationId="{3C723B5F-C504-46CA-AA26-E0EB6D59A7A0}"/>
          </ac:spMkLst>
        </pc:spChg>
        <pc:spChg chg="mod">
          <ac:chgData name="福田 朱実" userId="a8e5dd35ed2aef78" providerId="LiveId" clId="{3D70AA2E-983A-4EA0-BAA9-07A2316FADC4}" dt="2020-07-26T13:45:27.418" v="3418" actId="14100"/>
          <ac:spMkLst>
            <pc:docMk/>
            <pc:sldMk cId="0" sldId="257"/>
            <ac:spMk id="64" creationId="{60FF6C9A-8C36-4887-A81B-E1A732D046C0}"/>
          </ac:spMkLst>
        </pc:spChg>
        <pc:spChg chg="mod">
          <ac:chgData name="福田 朱実" userId="a8e5dd35ed2aef78" providerId="LiveId" clId="{3D70AA2E-983A-4EA0-BAA9-07A2316FADC4}" dt="2020-07-26T13:52:07.774" v="3534"/>
          <ac:spMkLst>
            <pc:docMk/>
            <pc:sldMk cId="0" sldId="257"/>
            <ac:spMk id="65" creationId="{FABABE9C-DF3E-4B65-B86D-1923F5729953}"/>
          </ac:spMkLst>
        </pc:spChg>
        <pc:spChg chg="mod">
          <ac:chgData name="福田 朱実" userId="a8e5dd35ed2aef78" providerId="LiveId" clId="{3D70AA2E-983A-4EA0-BAA9-07A2316FADC4}" dt="2020-07-26T09:34:31.656" v="1621" actId="1035"/>
          <ac:spMkLst>
            <pc:docMk/>
            <pc:sldMk cId="0" sldId="257"/>
            <ac:spMk id="66" creationId="{75E8B7E6-9F7F-458B-BB28-F4CC86374497}"/>
          </ac:spMkLst>
        </pc:spChg>
        <pc:spChg chg="add mod">
          <ac:chgData name="福田 朱実" userId="a8e5dd35ed2aef78" providerId="LiveId" clId="{3D70AA2E-983A-4EA0-BAA9-07A2316FADC4}" dt="2020-07-26T08:12:54.269" v="1248"/>
          <ac:spMkLst>
            <pc:docMk/>
            <pc:sldMk cId="0" sldId="257"/>
            <ac:spMk id="67" creationId="{46B44B6D-243E-448E-B441-933014589A70}"/>
          </ac:spMkLst>
        </pc:spChg>
        <pc:spChg chg="mod">
          <ac:chgData name="福田 朱実" userId="a8e5dd35ed2aef78" providerId="LiveId" clId="{3D70AA2E-983A-4EA0-BAA9-07A2316FADC4}" dt="2020-07-26T13:46:57.584" v="3527" actId="14100"/>
          <ac:spMkLst>
            <pc:docMk/>
            <pc:sldMk cId="0" sldId="257"/>
            <ac:spMk id="88" creationId="{257A2C91-03E4-4D36-A377-F7095D6E86F3}"/>
          </ac:spMkLst>
        </pc:spChg>
        <pc:spChg chg="mod">
          <ac:chgData name="福田 朱実" userId="a8e5dd35ed2aef78" providerId="LiveId" clId="{3D70AA2E-983A-4EA0-BAA9-07A2316FADC4}" dt="2020-07-26T13:54:38.028" v="3550"/>
          <ac:spMkLst>
            <pc:docMk/>
            <pc:sldMk cId="0" sldId="257"/>
            <ac:spMk id="89" creationId="{1843CF83-94CF-4DA7-9F1C-3FC02E724E3C}"/>
          </ac:spMkLst>
        </pc:spChg>
        <pc:spChg chg="mod">
          <ac:chgData name="福田 朱実" userId="a8e5dd35ed2aef78" providerId="LiveId" clId="{3D70AA2E-983A-4EA0-BAA9-07A2316FADC4}" dt="2020-07-26T14:57:26.096" v="4434"/>
          <ac:spMkLst>
            <pc:docMk/>
            <pc:sldMk cId="0" sldId="257"/>
            <ac:spMk id="90" creationId="{48F99F1D-44D7-41A4-BF26-10003B537AFD}"/>
          </ac:spMkLst>
        </pc:spChg>
        <pc:spChg chg="mod">
          <ac:chgData name="福田 朱実" userId="a8e5dd35ed2aef78" providerId="LiveId" clId="{3D70AA2E-983A-4EA0-BAA9-07A2316FADC4}" dt="2020-07-26T09:34:31.656" v="1621" actId="1035"/>
          <ac:spMkLst>
            <pc:docMk/>
            <pc:sldMk cId="0" sldId="257"/>
            <ac:spMk id="91" creationId="{EC5B3305-DDB7-4D7B-BF80-FDACC699EC15}"/>
          </ac:spMkLst>
        </pc:spChg>
        <pc:spChg chg="mod">
          <ac:chgData name="福田 朱実" userId="a8e5dd35ed2aef78" providerId="LiveId" clId="{3D70AA2E-983A-4EA0-BAA9-07A2316FADC4}" dt="2020-07-26T09:34:31.656" v="1621" actId="1035"/>
          <ac:spMkLst>
            <pc:docMk/>
            <pc:sldMk cId="0" sldId="257"/>
            <ac:spMk id="92" creationId="{AA699682-7BFF-420C-AD72-901E9536161F}"/>
          </ac:spMkLst>
        </pc:spChg>
        <pc:spChg chg="mod">
          <ac:chgData name="福田 朱実" userId="a8e5dd35ed2aef78" providerId="LiveId" clId="{3D70AA2E-983A-4EA0-BAA9-07A2316FADC4}" dt="2020-07-26T14:05:12.956" v="3869"/>
          <ac:spMkLst>
            <pc:docMk/>
            <pc:sldMk cId="0" sldId="257"/>
            <ac:spMk id="93" creationId="{47F66EFA-20CF-4A58-B530-79453493000C}"/>
          </ac:spMkLst>
        </pc:spChg>
        <pc:spChg chg="mod">
          <ac:chgData name="福田 朱実" userId="a8e5dd35ed2aef78" providerId="LiveId" clId="{3D70AA2E-983A-4EA0-BAA9-07A2316FADC4}" dt="2020-07-26T14:06:54.980" v="3925" actId="14100"/>
          <ac:spMkLst>
            <pc:docMk/>
            <pc:sldMk cId="0" sldId="257"/>
            <ac:spMk id="94" creationId="{4C04D7F2-A90F-41C1-8FCA-98E65A2B7F67}"/>
          </ac:spMkLst>
        </pc:spChg>
        <pc:spChg chg="mod">
          <ac:chgData name="福田 朱実" userId="a8e5dd35ed2aef78" providerId="LiveId" clId="{3D70AA2E-983A-4EA0-BAA9-07A2316FADC4}" dt="2020-07-26T14:07:01.307" v="3926" actId="14100"/>
          <ac:spMkLst>
            <pc:docMk/>
            <pc:sldMk cId="0" sldId="257"/>
            <ac:spMk id="95" creationId="{6372855C-FDC2-4523-B6F7-B6A7ABC0AC44}"/>
          </ac:spMkLst>
        </pc:spChg>
        <pc:spChg chg="mod">
          <ac:chgData name="福田 朱実" userId="a8e5dd35ed2aef78" providerId="LiveId" clId="{3D70AA2E-983A-4EA0-BAA9-07A2316FADC4}" dt="2020-07-26T09:34:31.656" v="1621" actId="1035"/>
          <ac:spMkLst>
            <pc:docMk/>
            <pc:sldMk cId="0" sldId="257"/>
            <ac:spMk id="96" creationId="{4890CAD9-46A5-4EA5-89B1-3717CEF114B5}"/>
          </ac:spMkLst>
        </pc:spChg>
        <pc:spChg chg="mod">
          <ac:chgData name="福田 朱実" userId="a8e5dd35ed2aef78" providerId="LiveId" clId="{3D70AA2E-983A-4EA0-BAA9-07A2316FADC4}" dt="2020-07-26T14:43:41.090" v="4410" actId="14100"/>
          <ac:spMkLst>
            <pc:docMk/>
            <pc:sldMk cId="0" sldId="257"/>
            <ac:spMk id="97" creationId="{E63E72E3-899F-48C0-956E-97E90D2E467B}"/>
          </ac:spMkLst>
        </pc:spChg>
        <pc:spChg chg="mod">
          <ac:chgData name="福田 朱実" userId="a8e5dd35ed2aef78" providerId="LiveId" clId="{3D70AA2E-983A-4EA0-BAA9-07A2316FADC4}" dt="2020-07-26T14:43:29.661" v="4409"/>
          <ac:spMkLst>
            <pc:docMk/>
            <pc:sldMk cId="0" sldId="257"/>
            <ac:spMk id="98" creationId="{2AED41A2-D0A8-4AA5-A97D-F870CA6D58A8}"/>
          </ac:spMkLst>
        </pc:spChg>
        <pc:spChg chg="mod">
          <ac:chgData name="福田 朱実" userId="a8e5dd35ed2aef78" providerId="LiveId" clId="{3D70AA2E-983A-4EA0-BAA9-07A2316FADC4}" dt="2020-07-26T09:34:31.656" v="1621" actId="1035"/>
          <ac:spMkLst>
            <pc:docMk/>
            <pc:sldMk cId="0" sldId="257"/>
            <ac:spMk id="99" creationId="{DAA2BE6D-8A9F-49BB-9341-8B44C65470BD}"/>
          </ac:spMkLst>
        </pc:spChg>
        <pc:spChg chg="mod">
          <ac:chgData name="福田 朱実" userId="a8e5dd35ed2aef78" providerId="LiveId" clId="{3D70AA2E-983A-4EA0-BAA9-07A2316FADC4}" dt="2020-07-26T09:34:31.656" v="1621" actId="1035"/>
          <ac:spMkLst>
            <pc:docMk/>
            <pc:sldMk cId="0" sldId="257"/>
            <ac:spMk id="102" creationId="{3669E02F-40E9-42A1-AA21-A02C8541EC24}"/>
          </ac:spMkLst>
        </pc:spChg>
        <pc:spChg chg="mod">
          <ac:chgData name="福田 朱実" userId="a8e5dd35ed2aef78" providerId="LiveId" clId="{3D70AA2E-983A-4EA0-BAA9-07A2316FADC4}" dt="2020-07-26T14:42:10.840" v="4347"/>
          <ac:spMkLst>
            <pc:docMk/>
            <pc:sldMk cId="0" sldId="257"/>
            <ac:spMk id="103" creationId="{BAEF50F3-C0DA-4493-B58B-0205381B7F1F}"/>
          </ac:spMkLst>
        </pc:spChg>
        <pc:spChg chg="mod">
          <ac:chgData name="福田 朱実" userId="a8e5dd35ed2aef78" providerId="LiveId" clId="{3D70AA2E-983A-4EA0-BAA9-07A2316FADC4}" dt="2020-07-26T09:34:31.656" v="1621" actId="1035"/>
          <ac:spMkLst>
            <pc:docMk/>
            <pc:sldMk cId="0" sldId="257"/>
            <ac:spMk id="5123" creationId="{00000000-0000-0000-0000-000000000000}"/>
          </ac:spMkLst>
        </pc:spChg>
        <pc:spChg chg="mod">
          <ac:chgData name="福田 朱実" userId="a8e5dd35ed2aef78" providerId="LiveId" clId="{3D70AA2E-983A-4EA0-BAA9-07A2316FADC4}" dt="2020-07-26T06:37:25.778" v="3"/>
          <ac:spMkLst>
            <pc:docMk/>
            <pc:sldMk cId="0" sldId="257"/>
            <ac:spMk id="5126" creationId="{00000000-0000-0000-0000-000000000000}"/>
          </ac:spMkLst>
        </pc:spChg>
        <pc:spChg chg="mod">
          <ac:chgData name="福田 朱実" userId="a8e5dd35ed2aef78" providerId="LiveId" clId="{3D70AA2E-983A-4EA0-BAA9-07A2316FADC4}" dt="2020-07-26T09:34:31.656" v="1621" actId="1035"/>
          <ac:spMkLst>
            <pc:docMk/>
            <pc:sldMk cId="0" sldId="257"/>
            <ac:spMk id="5135" creationId="{00000000-0000-0000-0000-000000000000}"/>
          </ac:spMkLst>
        </pc:spChg>
        <pc:spChg chg="mod">
          <ac:chgData name="福田 朱実" userId="a8e5dd35ed2aef78" providerId="LiveId" clId="{3D70AA2E-983A-4EA0-BAA9-07A2316FADC4}" dt="2020-07-26T06:37:40.461" v="9"/>
          <ac:spMkLst>
            <pc:docMk/>
            <pc:sldMk cId="0" sldId="257"/>
            <ac:spMk id="5157" creationId="{00000000-0000-0000-0000-000000000000}"/>
          </ac:spMkLst>
        </pc:spChg>
        <pc:spChg chg="mod">
          <ac:chgData name="福田 朱実" userId="a8e5dd35ed2aef78" providerId="LiveId" clId="{3D70AA2E-983A-4EA0-BAA9-07A2316FADC4}" dt="2020-07-26T07:53:48.104" v="781" actId="14100"/>
          <ac:spMkLst>
            <pc:docMk/>
            <pc:sldMk cId="0" sldId="257"/>
            <ac:spMk id="5162" creationId="{00000000-0000-0000-0000-000000000000}"/>
          </ac:spMkLst>
        </pc:spChg>
        <pc:spChg chg="del mod">
          <ac:chgData name="福田 朱実" userId="a8e5dd35ed2aef78" providerId="LiveId" clId="{3D70AA2E-983A-4EA0-BAA9-07A2316FADC4}" dt="2020-07-26T07:16:16.172" v="12" actId="478"/>
          <ac:spMkLst>
            <pc:docMk/>
            <pc:sldMk cId="0" sldId="257"/>
            <ac:spMk id="5163" creationId="{00000000-0000-0000-0000-000000000000}"/>
          </ac:spMkLst>
        </pc:spChg>
        <pc:picChg chg="add del mod">
          <ac:chgData name="福田 朱実" userId="a8e5dd35ed2aef78" providerId="LiveId" clId="{3D70AA2E-983A-4EA0-BAA9-07A2316FADC4}" dt="2020-07-26T07:38:06.255" v="678" actId="478"/>
          <ac:picMkLst>
            <pc:docMk/>
            <pc:sldMk cId="0" sldId="257"/>
            <ac:picMk id="2" creationId="{4C82F37E-7767-4D12-801E-80D23BA2D758}"/>
          </ac:picMkLst>
        </pc:picChg>
        <pc:picChg chg="del">
          <ac:chgData name="福田 朱実" userId="a8e5dd35ed2aef78" providerId="LiveId" clId="{3D70AA2E-983A-4EA0-BAA9-07A2316FADC4}" dt="2020-07-26T09:38:17.383" v="1745" actId="478"/>
          <ac:picMkLst>
            <pc:docMk/>
            <pc:sldMk cId="0" sldId="257"/>
            <ac:picMk id="3" creationId="{7D644081-347E-4FC7-8961-9AA479661535}"/>
          </ac:picMkLst>
        </pc:picChg>
        <pc:picChg chg="add del mod">
          <ac:chgData name="福田 朱実" userId="a8e5dd35ed2aef78" providerId="LiveId" clId="{3D70AA2E-983A-4EA0-BAA9-07A2316FADC4}" dt="2020-07-26T13:33:58.767" v="3149" actId="1035"/>
          <ac:picMkLst>
            <pc:docMk/>
            <pc:sldMk cId="0" sldId="257"/>
            <ac:picMk id="3" creationId="{CC7C48B8-F990-4288-8EAA-1D544CD2C39A}"/>
          </ac:picMkLst>
        </pc:picChg>
        <pc:picChg chg="add mod">
          <ac:chgData name="福田 朱実" userId="a8e5dd35ed2aef78" providerId="LiveId" clId="{3D70AA2E-983A-4EA0-BAA9-07A2316FADC4}" dt="2020-07-26T07:43:59.530" v="762" actId="1076"/>
          <ac:picMkLst>
            <pc:docMk/>
            <pc:sldMk cId="0" sldId="257"/>
            <ac:picMk id="4" creationId="{A48775DB-447D-4AF8-81EF-6C02BFA77B84}"/>
          </ac:picMkLst>
        </pc:picChg>
        <pc:picChg chg="del">
          <ac:chgData name="福田 朱実" userId="a8e5dd35ed2aef78" providerId="LiveId" clId="{3D70AA2E-983A-4EA0-BAA9-07A2316FADC4}" dt="2020-07-26T08:13:02.917" v="1249" actId="478"/>
          <ac:picMkLst>
            <pc:docMk/>
            <pc:sldMk cId="0" sldId="257"/>
            <ac:picMk id="5" creationId="{EA2CB230-5581-4126-8EAF-6C87D143C90E}"/>
          </ac:picMkLst>
        </pc:picChg>
        <pc:picChg chg="add del mod">
          <ac:chgData name="福田 朱実" userId="a8e5dd35ed2aef78" providerId="LiveId" clId="{3D70AA2E-983A-4EA0-BAA9-07A2316FADC4}" dt="2020-07-26T07:41:25.910" v="751" actId="478"/>
          <ac:picMkLst>
            <pc:docMk/>
            <pc:sldMk cId="0" sldId="257"/>
            <ac:picMk id="6" creationId="{A05082EA-81C4-4581-B910-48FFE30D34E1}"/>
          </ac:picMkLst>
        </pc:picChg>
        <pc:picChg chg="add mod">
          <ac:chgData name="福田 朱実" userId="a8e5dd35ed2aef78" providerId="LiveId" clId="{3D70AA2E-983A-4EA0-BAA9-07A2316FADC4}" dt="2020-07-26T13:38:35.651" v="3292"/>
          <ac:picMkLst>
            <pc:docMk/>
            <pc:sldMk cId="0" sldId="257"/>
            <ac:picMk id="6" creationId="{AEDE4816-EF99-47E1-9A66-C649E3842CF4}"/>
          </ac:picMkLst>
        </pc:picChg>
        <pc:picChg chg="del">
          <ac:chgData name="福田 朱実" userId="a8e5dd35ed2aef78" providerId="LiveId" clId="{3D70AA2E-983A-4EA0-BAA9-07A2316FADC4}" dt="2020-07-26T08:13:05.395" v="1250" actId="478"/>
          <ac:picMkLst>
            <pc:docMk/>
            <pc:sldMk cId="0" sldId="257"/>
            <ac:picMk id="7" creationId="{0624119B-12F4-48E6-BEF5-5BA40F31E96F}"/>
          </ac:picMkLst>
        </pc:picChg>
        <pc:picChg chg="add mod">
          <ac:chgData name="福田 朱実" userId="a8e5dd35ed2aef78" providerId="LiveId" clId="{3D70AA2E-983A-4EA0-BAA9-07A2316FADC4}" dt="2020-07-26T13:36:43.966" v="3284"/>
          <ac:picMkLst>
            <pc:docMk/>
            <pc:sldMk cId="0" sldId="257"/>
            <ac:picMk id="8" creationId="{5A548755-B82E-443C-8871-A93F0A2ED1C1}"/>
          </ac:picMkLst>
        </pc:picChg>
        <pc:picChg chg="add mod">
          <ac:chgData name="福田 朱実" userId="a8e5dd35ed2aef78" providerId="LiveId" clId="{3D70AA2E-983A-4EA0-BAA9-07A2316FADC4}" dt="2020-07-26T13:38:51.538" v="3294"/>
          <ac:picMkLst>
            <pc:docMk/>
            <pc:sldMk cId="0" sldId="257"/>
            <ac:picMk id="9" creationId="{9A2A7FBE-980E-47C9-AEAB-1B383CEEC477}"/>
          </ac:picMkLst>
        </pc:picChg>
        <pc:picChg chg="del">
          <ac:chgData name="福田 朱実" userId="a8e5dd35ed2aef78" providerId="LiveId" clId="{3D70AA2E-983A-4EA0-BAA9-07A2316FADC4}" dt="2020-07-26T09:33:31.132" v="1568" actId="478"/>
          <ac:picMkLst>
            <pc:docMk/>
            <pc:sldMk cId="0" sldId="257"/>
            <ac:picMk id="9" creationId="{E16A77E3-FAA8-49E4-B0F9-41E8C52CF820}"/>
          </ac:picMkLst>
        </pc:picChg>
        <pc:picChg chg="add mod">
          <ac:chgData name="福田 朱実" userId="a8e5dd35ed2aef78" providerId="LiveId" clId="{3D70AA2E-983A-4EA0-BAA9-07A2316FADC4}" dt="2020-07-26T13:37:09.390" v="3286"/>
          <ac:picMkLst>
            <pc:docMk/>
            <pc:sldMk cId="0" sldId="257"/>
            <ac:picMk id="10" creationId="{89868C3F-9B77-4CBD-B11F-4606FD2B2151}"/>
          </ac:picMkLst>
        </pc:picChg>
        <pc:picChg chg="del">
          <ac:chgData name="福田 朱実" userId="a8e5dd35ed2aef78" providerId="LiveId" clId="{3D70AA2E-983A-4EA0-BAA9-07A2316FADC4}" dt="2020-07-26T09:33:31.132" v="1568" actId="478"/>
          <ac:picMkLst>
            <pc:docMk/>
            <pc:sldMk cId="0" sldId="257"/>
            <ac:picMk id="11" creationId="{5779BE0A-CAE2-4C87-A307-2EF4F6B94CD2}"/>
          </ac:picMkLst>
        </pc:picChg>
        <pc:picChg chg="add mod">
          <ac:chgData name="福田 朱実" userId="a8e5dd35ed2aef78" providerId="LiveId" clId="{3D70AA2E-983A-4EA0-BAA9-07A2316FADC4}" dt="2020-07-26T13:39:07.472" v="3296"/>
          <ac:picMkLst>
            <pc:docMk/>
            <pc:sldMk cId="0" sldId="257"/>
            <ac:picMk id="12" creationId="{EAEC67B1-8233-45E7-85BE-BCB95FF54EB8}"/>
          </ac:picMkLst>
        </pc:picChg>
        <pc:picChg chg="add del mod">
          <ac:chgData name="福田 朱実" userId="a8e5dd35ed2aef78" providerId="LiveId" clId="{3D70AA2E-983A-4EA0-BAA9-07A2316FADC4}" dt="2020-07-26T14:32:49.121" v="4141" actId="478"/>
          <ac:picMkLst>
            <pc:docMk/>
            <pc:sldMk cId="0" sldId="257"/>
            <ac:picMk id="13" creationId="{235F5C26-0B8B-4D55-8816-C2EBA7ED7B68}"/>
          </ac:picMkLst>
        </pc:picChg>
        <pc:picChg chg="del">
          <ac:chgData name="福田 朱実" userId="a8e5dd35ed2aef78" providerId="LiveId" clId="{3D70AA2E-983A-4EA0-BAA9-07A2316FADC4}" dt="2020-07-26T09:33:31.132" v="1568" actId="478"/>
          <ac:picMkLst>
            <pc:docMk/>
            <pc:sldMk cId="0" sldId="257"/>
            <ac:picMk id="13" creationId="{F12DFF87-0FEF-479F-9DF9-630E49910F72}"/>
          </ac:picMkLst>
        </pc:picChg>
        <pc:picChg chg="add mod">
          <ac:chgData name="福田 朱実" userId="a8e5dd35ed2aef78" providerId="LiveId" clId="{3D70AA2E-983A-4EA0-BAA9-07A2316FADC4}" dt="2020-07-26T13:36:15.286" v="3282"/>
          <ac:picMkLst>
            <pc:docMk/>
            <pc:sldMk cId="0" sldId="257"/>
            <ac:picMk id="14" creationId="{AB51E2AB-54BB-4854-9553-73231B58DEAF}"/>
          </ac:picMkLst>
        </pc:picChg>
        <pc:picChg chg="del">
          <ac:chgData name="福田 朱実" userId="a8e5dd35ed2aef78" providerId="LiveId" clId="{3D70AA2E-983A-4EA0-BAA9-07A2316FADC4}" dt="2020-07-26T09:33:31.132" v="1568" actId="478"/>
          <ac:picMkLst>
            <pc:docMk/>
            <pc:sldMk cId="0" sldId="257"/>
            <ac:picMk id="15" creationId="{66E178DE-FA6B-403F-9E2C-11A3A1B9379A}"/>
          </ac:picMkLst>
        </pc:picChg>
        <pc:picChg chg="del">
          <ac:chgData name="福田 朱実" userId="a8e5dd35ed2aef78" providerId="LiveId" clId="{3D70AA2E-983A-4EA0-BAA9-07A2316FADC4}" dt="2020-07-26T07:48:47.871" v="774" actId="478"/>
          <ac:picMkLst>
            <pc:docMk/>
            <pc:sldMk cId="0" sldId="257"/>
            <ac:picMk id="17" creationId="{E82D7B88-FAAA-4587-8709-F088BC097835}"/>
          </ac:picMkLst>
        </pc:picChg>
        <pc:picChg chg="add mod">
          <ac:chgData name="福田 朱実" userId="a8e5dd35ed2aef78" providerId="LiveId" clId="{3D70AA2E-983A-4EA0-BAA9-07A2316FADC4}" dt="2020-07-26T13:37:48.537" v="3288"/>
          <ac:picMkLst>
            <pc:docMk/>
            <pc:sldMk cId="0" sldId="257"/>
            <ac:picMk id="18" creationId="{C0C61AB2-79D1-4E03-B071-E2FE305EEAEF}"/>
          </ac:picMkLst>
        </pc:picChg>
        <pc:picChg chg="del">
          <ac:chgData name="福田 朱実" userId="a8e5dd35ed2aef78" providerId="LiveId" clId="{3D70AA2E-983A-4EA0-BAA9-07A2316FADC4}" dt="2020-07-26T09:39:48.312" v="1849" actId="478"/>
          <ac:picMkLst>
            <pc:docMk/>
            <pc:sldMk cId="0" sldId="257"/>
            <ac:picMk id="19" creationId="{27B905A7-01CD-436A-8053-DA12A6E46307}"/>
          </ac:picMkLst>
        </pc:picChg>
        <pc:picChg chg="add mod">
          <ac:chgData name="福田 朱実" userId="a8e5dd35ed2aef78" providerId="LiveId" clId="{3D70AA2E-983A-4EA0-BAA9-07A2316FADC4}" dt="2020-07-26T13:38:12.360" v="3290"/>
          <ac:picMkLst>
            <pc:docMk/>
            <pc:sldMk cId="0" sldId="257"/>
            <ac:picMk id="21" creationId="{954ADD3B-FFE0-4F0E-B89C-11D25DF3071C}"/>
          </ac:picMkLst>
        </pc:picChg>
        <pc:picChg chg="add mod">
          <ac:chgData name="福田 朱実" userId="a8e5dd35ed2aef78" providerId="LiveId" clId="{3D70AA2E-983A-4EA0-BAA9-07A2316FADC4}" dt="2020-07-26T09:33:08.904" v="1567" actId="1037"/>
          <ac:picMkLst>
            <pc:docMk/>
            <pc:sldMk cId="0" sldId="257"/>
            <ac:picMk id="22" creationId="{7B0E4C0B-1767-43B6-9AC5-22B13612EFC8}"/>
          </ac:picMkLst>
        </pc:picChg>
        <pc:picChg chg="add mod">
          <ac:chgData name="福田 朱実" userId="a8e5dd35ed2aef78" providerId="LiveId" clId="{3D70AA2E-983A-4EA0-BAA9-07A2316FADC4}" dt="2020-07-26T09:44:16.179" v="1905" actId="1036"/>
          <ac:picMkLst>
            <pc:docMk/>
            <pc:sldMk cId="0" sldId="257"/>
            <ac:picMk id="24" creationId="{77FDE69B-14AC-4A33-9257-A86EE3FDA6A0}"/>
          </ac:picMkLst>
        </pc:picChg>
        <pc:picChg chg="add del mod">
          <ac:chgData name="福田 朱実" userId="a8e5dd35ed2aef78" providerId="LiveId" clId="{3D70AA2E-983A-4EA0-BAA9-07A2316FADC4}" dt="2020-07-26T10:42:27.722" v="2451" actId="478"/>
          <ac:picMkLst>
            <pc:docMk/>
            <pc:sldMk cId="0" sldId="257"/>
            <ac:picMk id="25" creationId="{4F0C30E2-84AF-4777-B81C-6EB8E2D79F14}"/>
          </ac:picMkLst>
        </pc:picChg>
        <pc:picChg chg="add del mod">
          <ac:chgData name="福田 朱実" userId="a8e5dd35ed2aef78" providerId="LiveId" clId="{3D70AA2E-983A-4EA0-BAA9-07A2316FADC4}" dt="2020-07-26T10:41:36.858" v="2357" actId="478"/>
          <ac:picMkLst>
            <pc:docMk/>
            <pc:sldMk cId="0" sldId="257"/>
            <ac:picMk id="29" creationId="{EEA6C46D-C904-4F4A-9150-AE8D216C7C6F}"/>
          </ac:picMkLst>
        </pc:picChg>
        <pc:picChg chg="add mod">
          <ac:chgData name="福田 朱実" userId="a8e5dd35ed2aef78" providerId="LiveId" clId="{3D70AA2E-983A-4EA0-BAA9-07A2316FADC4}" dt="2020-07-26T10:42:59.643" v="2488" actId="1036"/>
          <ac:picMkLst>
            <pc:docMk/>
            <pc:sldMk cId="0" sldId="257"/>
            <ac:picMk id="30" creationId="{89384AF6-5827-4F92-A982-B7316EA32100}"/>
          </ac:picMkLst>
        </pc:picChg>
        <pc:picChg chg="add del mod">
          <ac:chgData name="福田 朱実" userId="a8e5dd35ed2aef78" providerId="LiveId" clId="{3D70AA2E-983A-4EA0-BAA9-07A2316FADC4}" dt="2020-07-26T13:27:30.076" v="2991" actId="478"/>
          <ac:picMkLst>
            <pc:docMk/>
            <pc:sldMk cId="0" sldId="257"/>
            <ac:picMk id="32" creationId="{B839E379-621A-4660-BCB8-FA29624B9D6E}"/>
          </ac:picMkLst>
        </pc:picChg>
        <pc:picChg chg="del">
          <ac:chgData name="福田 朱実" userId="a8e5dd35ed2aef78" providerId="LiveId" clId="{3D70AA2E-983A-4EA0-BAA9-07A2316FADC4}" dt="2020-07-26T09:39:44.703" v="1848" actId="478"/>
          <ac:picMkLst>
            <pc:docMk/>
            <pc:sldMk cId="0" sldId="257"/>
            <ac:picMk id="54" creationId="{69941B21-B44B-4CA5-B46D-3ACA70479BA6}"/>
          </ac:picMkLst>
        </pc:picChg>
        <pc:picChg chg="add del mod">
          <ac:chgData name="福田 朱実" userId="a8e5dd35ed2aef78" providerId="LiveId" clId="{3D70AA2E-983A-4EA0-BAA9-07A2316FADC4}" dt="2020-07-26T08:25:52.725" v="1548" actId="478"/>
          <ac:picMkLst>
            <pc:docMk/>
            <pc:sldMk cId="0" sldId="257"/>
            <ac:picMk id="72" creationId="{90250252-7054-4B2E-A963-AE259973A545}"/>
          </ac:picMkLst>
        </pc:picChg>
        <pc:picChg chg="add mod">
          <ac:chgData name="福田 朱実" userId="a8e5dd35ed2aef78" providerId="LiveId" clId="{3D70AA2E-983A-4EA0-BAA9-07A2316FADC4}" dt="2020-07-26T09:32:48.238" v="1564" actId="1076"/>
          <ac:picMkLst>
            <pc:docMk/>
            <pc:sldMk cId="0" sldId="257"/>
            <ac:picMk id="73" creationId="{2C8C08AB-FDFE-4D6A-AD0D-046832E1A3CA}"/>
          </ac:picMkLst>
        </pc:picChg>
        <pc:picChg chg="add mod">
          <ac:chgData name="福田 朱実" userId="a8e5dd35ed2aef78" providerId="LiveId" clId="{3D70AA2E-983A-4EA0-BAA9-07A2316FADC4}" dt="2020-07-26T07:52:58.631" v="777" actId="1076"/>
          <ac:picMkLst>
            <pc:docMk/>
            <pc:sldMk cId="0" sldId="257"/>
            <ac:picMk id="1026" creationId="{BA9F6083-10E9-4571-AE61-21A81264E47F}"/>
          </ac:picMkLst>
        </pc:picChg>
        <pc:picChg chg="mod">
          <ac:chgData name="福田 朱実" userId="a8e5dd35ed2aef78" providerId="LiveId" clId="{3D70AA2E-983A-4EA0-BAA9-07A2316FADC4}" dt="2020-07-26T13:16:48.167" v="2676" actId="1035"/>
          <ac:picMkLst>
            <pc:docMk/>
            <pc:sldMk cId="0" sldId="257"/>
            <ac:picMk id="5128" creationId="{00000000-0000-0000-0000-000000000000}"/>
          </ac:picMkLst>
        </pc:picChg>
      </pc:sldChg>
    </pc:docChg>
  </pc:docChgLst>
  <pc:docChgLst>
    <pc:chgData name="福田 朱実" userId="a8e5dd35ed2aef78" providerId="LiveId" clId="{7DFAAD63-E923-499A-A907-CB392EF7578E}"/>
    <pc:docChg chg="undo custSel addSld delSld modSld">
      <pc:chgData name="福田 朱実" userId="a8e5dd35ed2aef78" providerId="LiveId" clId="{7DFAAD63-E923-499A-A907-CB392EF7578E}" dt="2020-06-08T05:24:26.839" v="5920" actId="47"/>
      <pc:docMkLst>
        <pc:docMk/>
      </pc:docMkLst>
      <pc:sldChg chg="addSp delSp modSp mod">
        <pc:chgData name="福田 朱実" userId="a8e5dd35ed2aef78" providerId="LiveId" clId="{7DFAAD63-E923-499A-A907-CB392EF7578E}" dt="2020-06-08T05:24:16.402" v="5919" actId="478"/>
        <pc:sldMkLst>
          <pc:docMk/>
          <pc:sldMk cId="0" sldId="257"/>
        </pc:sldMkLst>
        <pc:spChg chg="add mod">
          <ac:chgData name="福田 朱実" userId="a8e5dd35ed2aef78" providerId="LiveId" clId="{7DFAAD63-E923-499A-A907-CB392EF7578E}" dt="2020-06-07T23:45:36.241" v="5697" actId="1035"/>
          <ac:spMkLst>
            <pc:docMk/>
            <pc:sldMk cId="0" sldId="257"/>
            <ac:spMk id="4" creationId="{FF52B059-3B86-47D8-A619-5339F2B4D21D}"/>
          </ac:spMkLst>
        </pc:spChg>
        <pc:spChg chg="del">
          <ac:chgData name="福田 朱実" userId="a8e5dd35ed2aef78" providerId="LiveId" clId="{7DFAAD63-E923-499A-A907-CB392EF7578E}" dt="2020-06-07T10:54:05.850" v="2063" actId="478"/>
          <ac:spMkLst>
            <pc:docMk/>
            <pc:sldMk cId="0" sldId="257"/>
            <ac:spMk id="5" creationId="{00000000-0000-0000-0000-000000000000}"/>
          </ac:spMkLst>
        </pc:spChg>
        <pc:spChg chg="del">
          <ac:chgData name="福田 朱実" userId="a8e5dd35ed2aef78" providerId="LiveId" clId="{7DFAAD63-E923-499A-A907-CB392EF7578E}" dt="2020-06-07T10:54:05.850" v="2063" actId="478"/>
          <ac:spMkLst>
            <pc:docMk/>
            <pc:sldMk cId="0" sldId="257"/>
            <ac:spMk id="6" creationId="{00000000-0000-0000-0000-000000000000}"/>
          </ac:spMkLst>
        </pc:spChg>
        <pc:spChg chg="add del mod">
          <ac:chgData name="福田 朱実" userId="a8e5dd35ed2aef78" providerId="LiveId" clId="{7DFAAD63-E923-499A-A907-CB392EF7578E}" dt="2020-06-07T23:27:02.169" v="5294" actId="478"/>
          <ac:spMkLst>
            <pc:docMk/>
            <pc:sldMk cId="0" sldId="257"/>
            <ac:spMk id="7" creationId="{96F6BB25-EA96-41B0-A85E-E8ADC394590A}"/>
          </ac:spMkLst>
        </pc:spChg>
        <pc:spChg chg="mod">
          <ac:chgData name="福田 朱実" userId="a8e5dd35ed2aef78" providerId="LiveId" clId="{7DFAAD63-E923-499A-A907-CB392EF7578E}" dt="2020-06-07T23:28:26.354" v="5340" actId="1036"/>
          <ac:spMkLst>
            <pc:docMk/>
            <pc:sldMk cId="0" sldId="257"/>
            <ac:spMk id="25" creationId="{00000000-0000-0000-0000-000000000000}"/>
          </ac:spMkLst>
        </pc:spChg>
        <pc:spChg chg="mod">
          <ac:chgData name="福田 朱実" userId="a8e5dd35ed2aef78" providerId="LiveId" clId="{7DFAAD63-E923-499A-A907-CB392EF7578E}" dt="2020-06-07T23:28:26.354" v="5340" actId="1036"/>
          <ac:spMkLst>
            <pc:docMk/>
            <pc:sldMk cId="0" sldId="257"/>
            <ac:spMk id="53" creationId="{00000000-0000-0000-0000-000000000000}"/>
          </ac:spMkLst>
        </pc:spChg>
        <pc:spChg chg="add mod">
          <ac:chgData name="福田 朱実" userId="a8e5dd35ed2aef78" providerId="LiveId" clId="{7DFAAD63-E923-499A-A907-CB392EF7578E}" dt="2020-06-07T23:45:36.241" v="5697" actId="1035"/>
          <ac:spMkLst>
            <pc:docMk/>
            <pc:sldMk cId="0" sldId="257"/>
            <ac:spMk id="55" creationId="{D4F93B1B-4AE6-45A8-A5A7-C19D8E25FD79}"/>
          </ac:spMkLst>
        </pc:spChg>
        <pc:spChg chg="mod">
          <ac:chgData name="福田 朱実" userId="a8e5dd35ed2aef78" providerId="LiveId" clId="{7DFAAD63-E923-499A-A907-CB392EF7578E}" dt="2020-06-07T23:28:26.354" v="5340" actId="1036"/>
          <ac:spMkLst>
            <pc:docMk/>
            <pc:sldMk cId="0" sldId="257"/>
            <ac:spMk id="56" creationId="{00000000-0000-0000-0000-000000000000}"/>
          </ac:spMkLst>
        </pc:spChg>
        <pc:spChg chg="del">
          <ac:chgData name="福田 朱実" userId="a8e5dd35ed2aef78" providerId="LiveId" clId="{7DFAAD63-E923-499A-A907-CB392EF7578E}" dt="2020-06-07T10:53:50.572" v="2043" actId="478"/>
          <ac:spMkLst>
            <pc:docMk/>
            <pc:sldMk cId="0" sldId="257"/>
            <ac:spMk id="57" creationId="{00000000-0000-0000-0000-000000000000}"/>
          </ac:spMkLst>
        </pc:spChg>
        <pc:spChg chg="add mod">
          <ac:chgData name="福田 朱実" userId="a8e5dd35ed2aef78" providerId="LiveId" clId="{7DFAAD63-E923-499A-A907-CB392EF7578E}" dt="2020-06-07T23:45:36.241" v="5697" actId="1035"/>
          <ac:spMkLst>
            <pc:docMk/>
            <pc:sldMk cId="0" sldId="257"/>
            <ac:spMk id="58" creationId="{FAF60E03-03EA-4AED-8AA2-C2C0221BB75F}"/>
          </ac:spMkLst>
        </pc:spChg>
        <pc:spChg chg="del">
          <ac:chgData name="福田 朱実" userId="a8e5dd35ed2aef78" providerId="LiveId" clId="{7DFAAD63-E923-499A-A907-CB392EF7578E}" dt="2020-06-07T10:54:05.850" v="2063" actId="478"/>
          <ac:spMkLst>
            <pc:docMk/>
            <pc:sldMk cId="0" sldId="257"/>
            <ac:spMk id="59" creationId="{00000000-0000-0000-0000-000000000000}"/>
          </ac:spMkLst>
        </pc:spChg>
        <pc:spChg chg="add mod">
          <ac:chgData name="福田 朱実" userId="a8e5dd35ed2aef78" providerId="LiveId" clId="{7DFAAD63-E923-499A-A907-CB392EF7578E}" dt="2020-06-07T23:45:36.241" v="5697" actId="1035"/>
          <ac:spMkLst>
            <pc:docMk/>
            <pc:sldMk cId="0" sldId="257"/>
            <ac:spMk id="60" creationId="{7E9F4ED0-DF67-46BD-98F1-72BCDCEA353A}"/>
          </ac:spMkLst>
        </pc:spChg>
        <pc:spChg chg="add mod">
          <ac:chgData name="福田 朱実" userId="a8e5dd35ed2aef78" providerId="LiveId" clId="{7DFAAD63-E923-499A-A907-CB392EF7578E}" dt="2020-06-07T23:45:36.241" v="5697" actId="1035"/>
          <ac:spMkLst>
            <pc:docMk/>
            <pc:sldMk cId="0" sldId="257"/>
            <ac:spMk id="61" creationId="{B04F83F2-79F5-4EC7-89A1-DB73D930AA63}"/>
          </ac:spMkLst>
        </pc:spChg>
        <pc:spChg chg="add mod">
          <ac:chgData name="福田 朱実" userId="a8e5dd35ed2aef78" providerId="LiveId" clId="{7DFAAD63-E923-499A-A907-CB392EF7578E}" dt="2020-06-07T23:28:26.354" v="5340" actId="1036"/>
          <ac:spMkLst>
            <pc:docMk/>
            <pc:sldMk cId="0" sldId="257"/>
            <ac:spMk id="62" creationId="{40F29F69-DA55-4773-9ECB-29DC9C134653}"/>
          </ac:spMkLst>
        </pc:spChg>
        <pc:spChg chg="add mod">
          <ac:chgData name="福田 朱実" userId="a8e5dd35ed2aef78" providerId="LiveId" clId="{7DFAAD63-E923-499A-A907-CB392EF7578E}" dt="2020-06-07T23:28:26.354" v="5340" actId="1036"/>
          <ac:spMkLst>
            <pc:docMk/>
            <pc:sldMk cId="0" sldId="257"/>
            <ac:spMk id="63" creationId="{3C723B5F-C504-46CA-AA26-E0EB6D59A7A0}"/>
          </ac:spMkLst>
        </pc:spChg>
        <pc:spChg chg="add mod">
          <ac:chgData name="福田 朱実" userId="a8e5dd35ed2aef78" providerId="LiveId" clId="{7DFAAD63-E923-499A-A907-CB392EF7578E}" dt="2020-06-07T23:28:26.354" v="5340" actId="1036"/>
          <ac:spMkLst>
            <pc:docMk/>
            <pc:sldMk cId="0" sldId="257"/>
            <ac:spMk id="64" creationId="{60FF6C9A-8C36-4887-A81B-E1A732D046C0}"/>
          </ac:spMkLst>
        </pc:spChg>
        <pc:spChg chg="add mod">
          <ac:chgData name="福田 朱実" userId="a8e5dd35ed2aef78" providerId="LiveId" clId="{7DFAAD63-E923-499A-A907-CB392EF7578E}" dt="2020-06-07T23:28:26.354" v="5340" actId="1036"/>
          <ac:spMkLst>
            <pc:docMk/>
            <pc:sldMk cId="0" sldId="257"/>
            <ac:spMk id="65" creationId="{FABABE9C-DF3E-4B65-B86D-1923F5729953}"/>
          </ac:spMkLst>
        </pc:spChg>
        <pc:spChg chg="add mod">
          <ac:chgData name="福田 朱実" userId="a8e5dd35ed2aef78" providerId="LiveId" clId="{7DFAAD63-E923-499A-A907-CB392EF7578E}" dt="2020-06-07T23:28:26.354" v="5340" actId="1036"/>
          <ac:spMkLst>
            <pc:docMk/>
            <pc:sldMk cId="0" sldId="257"/>
            <ac:spMk id="66" creationId="{75E8B7E6-9F7F-458B-BB28-F4CC86374497}"/>
          </ac:spMkLst>
        </pc:spChg>
        <pc:spChg chg="add mod">
          <ac:chgData name="福田 朱実" userId="a8e5dd35ed2aef78" providerId="LiveId" clId="{7DFAAD63-E923-499A-A907-CB392EF7578E}" dt="2020-06-07T23:28:26.354" v="5340" actId="1036"/>
          <ac:spMkLst>
            <pc:docMk/>
            <pc:sldMk cId="0" sldId="257"/>
            <ac:spMk id="67" creationId="{23A0C10F-E2F2-4571-AD62-BD8C5C9DA559}"/>
          </ac:spMkLst>
        </pc:spChg>
        <pc:spChg chg="add mod">
          <ac:chgData name="福田 朱実" userId="a8e5dd35ed2aef78" providerId="LiveId" clId="{7DFAAD63-E923-499A-A907-CB392EF7578E}" dt="2020-06-07T23:28:26.354" v="5340" actId="1036"/>
          <ac:spMkLst>
            <pc:docMk/>
            <pc:sldMk cId="0" sldId="257"/>
            <ac:spMk id="68" creationId="{93B40BC5-92ED-4EB6-8B15-58085432C888}"/>
          </ac:spMkLst>
        </pc:spChg>
        <pc:spChg chg="add mod">
          <ac:chgData name="福田 朱実" userId="a8e5dd35ed2aef78" providerId="LiveId" clId="{7DFAAD63-E923-499A-A907-CB392EF7578E}" dt="2020-06-07T23:28:26.354" v="5340" actId="1036"/>
          <ac:spMkLst>
            <pc:docMk/>
            <pc:sldMk cId="0" sldId="257"/>
            <ac:spMk id="72" creationId="{AFE94D1F-8F42-4799-8A78-18F22EE97097}"/>
          </ac:spMkLst>
        </pc:spChg>
        <pc:spChg chg="mod">
          <ac:chgData name="福田 朱実" userId="a8e5dd35ed2aef78" providerId="LiveId" clId="{7DFAAD63-E923-499A-A907-CB392EF7578E}" dt="2020-06-07T23:28:26.354" v="5340" actId="1036"/>
          <ac:spMkLst>
            <pc:docMk/>
            <pc:sldMk cId="0" sldId="257"/>
            <ac:spMk id="73" creationId="{00000000-0000-0000-0000-000000000000}"/>
          </ac:spMkLst>
        </pc:spChg>
        <pc:spChg chg="add mod">
          <ac:chgData name="福田 朱実" userId="a8e5dd35ed2aef78" providerId="LiveId" clId="{7DFAAD63-E923-499A-A907-CB392EF7578E}" dt="2020-06-07T23:45:36.241" v="5697" actId="1035"/>
          <ac:spMkLst>
            <pc:docMk/>
            <pc:sldMk cId="0" sldId="257"/>
            <ac:spMk id="74" creationId="{0E334817-BE85-47D0-BD2B-9F0EAB70569A}"/>
          </ac:spMkLst>
        </pc:spChg>
        <pc:spChg chg="add del mod">
          <ac:chgData name="福田 朱実" userId="a8e5dd35ed2aef78" providerId="LiveId" clId="{7DFAAD63-E923-499A-A907-CB392EF7578E}" dt="2020-06-07T23:27:02.169" v="5294" actId="478"/>
          <ac:spMkLst>
            <pc:docMk/>
            <pc:sldMk cId="0" sldId="257"/>
            <ac:spMk id="75" creationId="{8F6FE9CD-A538-4547-96B1-EAE13E8B5F1E}"/>
          </ac:spMkLst>
        </pc:spChg>
        <pc:spChg chg="add del mod">
          <ac:chgData name="福田 朱実" userId="a8e5dd35ed2aef78" providerId="LiveId" clId="{7DFAAD63-E923-499A-A907-CB392EF7578E}" dt="2020-06-07T23:27:02.169" v="5294" actId="478"/>
          <ac:spMkLst>
            <pc:docMk/>
            <pc:sldMk cId="0" sldId="257"/>
            <ac:spMk id="76" creationId="{4801DAF8-A363-48D7-88E0-79140A2A53F1}"/>
          </ac:spMkLst>
        </pc:spChg>
        <pc:spChg chg="add del mod">
          <ac:chgData name="福田 朱実" userId="a8e5dd35ed2aef78" providerId="LiveId" clId="{7DFAAD63-E923-499A-A907-CB392EF7578E}" dt="2020-06-07T23:27:02.169" v="5294" actId="478"/>
          <ac:spMkLst>
            <pc:docMk/>
            <pc:sldMk cId="0" sldId="257"/>
            <ac:spMk id="77" creationId="{96F38F15-2D8A-4F16-A349-253271F4E038}"/>
          </ac:spMkLst>
        </pc:spChg>
        <pc:spChg chg="add mod">
          <ac:chgData name="福田 朱実" userId="a8e5dd35ed2aef78" providerId="LiveId" clId="{7DFAAD63-E923-499A-A907-CB392EF7578E}" dt="2020-06-07T23:28:26.354" v="5340" actId="1036"/>
          <ac:spMkLst>
            <pc:docMk/>
            <pc:sldMk cId="0" sldId="257"/>
            <ac:spMk id="79" creationId="{C666A6DD-159C-447A-B18A-1492BD0C83E6}"/>
          </ac:spMkLst>
        </pc:spChg>
        <pc:spChg chg="add mod">
          <ac:chgData name="福田 朱実" userId="a8e5dd35ed2aef78" providerId="LiveId" clId="{7DFAAD63-E923-499A-A907-CB392EF7578E}" dt="2020-06-07T23:28:26.354" v="5340" actId="1036"/>
          <ac:spMkLst>
            <pc:docMk/>
            <pc:sldMk cId="0" sldId="257"/>
            <ac:spMk id="80" creationId="{D61A8CDE-840C-46A6-9F8C-209E73D4D77F}"/>
          </ac:spMkLst>
        </pc:spChg>
        <pc:spChg chg="add mod">
          <ac:chgData name="福田 朱実" userId="a8e5dd35ed2aef78" providerId="LiveId" clId="{7DFAAD63-E923-499A-A907-CB392EF7578E}" dt="2020-06-08T05:23:33.824" v="5814" actId="1038"/>
          <ac:spMkLst>
            <pc:docMk/>
            <pc:sldMk cId="0" sldId="257"/>
            <ac:spMk id="81" creationId="{B06A4A13-BF8B-4C54-A6B0-A6E5F87F9626}"/>
          </ac:spMkLst>
        </pc:spChg>
        <pc:spChg chg="add mod">
          <ac:chgData name="福田 朱実" userId="a8e5dd35ed2aef78" providerId="LiveId" clId="{7DFAAD63-E923-499A-A907-CB392EF7578E}" dt="2020-06-08T05:23:33.824" v="5814" actId="1038"/>
          <ac:spMkLst>
            <pc:docMk/>
            <pc:sldMk cId="0" sldId="257"/>
            <ac:spMk id="82" creationId="{80709629-6317-4A4E-8CC7-E55648D43BF5}"/>
          </ac:spMkLst>
        </pc:spChg>
        <pc:spChg chg="add mod">
          <ac:chgData name="福田 朱実" userId="a8e5dd35ed2aef78" providerId="LiveId" clId="{7DFAAD63-E923-499A-A907-CB392EF7578E}" dt="2020-06-07T23:45:36.241" v="5697" actId="1035"/>
          <ac:spMkLst>
            <pc:docMk/>
            <pc:sldMk cId="0" sldId="257"/>
            <ac:spMk id="84" creationId="{7AB5B1F0-B605-41B1-A4E0-2FD0EBA3C9A9}"/>
          </ac:spMkLst>
        </pc:spChg>
        <pc:spChg chg="add mod">
          <ac:chgData name="福田 朱実" userId="a8e5dd35ed2aef78" providerId="LiveId" clId="{7DFAAD63-E923-499A-A907-CB392EF7578E}" dt="2020-06-07T23:45:36.241" v="5697" actId="1035"/>
          <ac:spMkLst>
            <pc:docMk/>
            <pc:sldMk cId="0" sldId="257"/>
            <ac:spMk id="85" creationId="{F6738898-A41A-4395-AFF5-FC87A014CF1D}"/>
          </ac:spMkLst>
        </pc:spChg>
        <pc:spChg chg="add mod">
          <ac:chgData name="福田 朱実" userId="a8e5dd35ed2aef78" providerId="LiveId" clId="{7DFAAD63-E923-499A-A907-CB392EF7578E}" dt="2020-06-07T23:47:38.817" v="5706" actId="1035"/>
          <ac:spMkLst>
            <pc:docMk/>
            <pc:sldMk cId="0" sldId="257"/>
            <ac:spMk id="86" creationId="{6E59D45C-F036-401F-9B66-1D603D12CB78}"/>
          </ac:spMkLst>
        </pc:spChg>
        <pc:spChg chg="add mod">
          <ac:chgData name="福田 朱実" userId="a8e5dd35ed2aef78" providerId="LiveId" clId="{7DFAAD63-E923-499A-A907-CB392EF7578E}" dt="2020-06-07T23:45:36.241" v="5697" actId="1035"/>
          <ac:spMkLst>
            <pc:docMk/>
            <pc:sldMk cId="0" sldId="257"/>
            <ac:spMk id="87" creationId="{5E33FB45-FABD-4BE6-81F5-B0511067E9A1}"/>
          </ac:spMkLst>
        </pc:spChg>
        <pc:spChg chg="add mod">
          <ac:chgData name="福田 朱実" userId="a8e5dd35ed2aef78" providerId="LiveId" clId="{7DFAAD63-E923-499A-A907-CB392EF7578E}" dt="2020-06-07T23:55:53.159" v="5772"/>
          <ac:spMkLst>
            <pc:docMk/>
            <pc:sldMk cId="0" sldId="257"/>
            <ac:spMk id="89" creationId="{1843CF83-94CF-4DA7-9F1C-3FC02E724E3C}"/>
          </ac:spMkLst>
        </pc:spChg>
        <pc:spChg chg="mod">
          <ac:chgData name="福田 朱実" userId="a8e5dd35ed2aef78" providerId="LiveId" clId="{7DFAAD63-E923-499A-A907-CB392EF7578E}" dt="2020-06-07T23:28:26.354" v="5340" actId="1036"/>
          <ac:spMkLst>
            <pc:docMk/>
            <pc:sldMk cId="0" sldId="257"/>
            <ac:spMk id="5123" creationId="{00000000-0000-0000-0000-000000000000}"/>
          </ac:spMkLst>
        </pc:spChg>
        <pc:spChg chg="mod">
          <ac:chgData name="福田 朱実" userId="a8e5dd35ed2aef78" providerId="LiveId" clId="{7DFAAD63-E923-499A-A907-CB392EF7578E}" dt="2020-06-06T07:46:10.052" v="3"/>
          <ac:spMkLst>
            <pc:docMk/>
            <pc:sldMk cId="0" sldId="257"/>
            <ac:spMk id="5126" creationId="{00000000-0000-0000-0000-000000000000}"/>
          </ac:spMkLst>
        </pc:spChg>
        <pc:spChg chg="mod">
          <ac:chgData name="福田 朱実" userId="a8e5dd35ed2aef78" providerId="LiveId" clId="{7DFAAD63-E923-499A-A907-CB392EF7578E}" dt="2020-06-07T23:28:26.354" v="5340" actId="1036"/>
          <ac:spMkLst>
            <pc:docMk/>
            <pc:sldMk cId="0" sldId="257"/>
            <ac:spMk id="5127" creationId="{00000000-0000-0000-0000-000000000000}"/>
          </ac:spMkLst>
        </pc:spChg>
        <pc:spChg chg="del mod">
          <ac:chgData name="福田 朱実" userId="a8e5dd35ed2aef78" providerId="LiveId" clId="{7DFAAD63-E923-499A-A907-CB392EF7578E}" dt="2020-06-07T23:55:01.709" v="5708" actId="478"/>
          <ac:spMkLst>
            <pc:docMk/>
            <pc:sldMk cId="0" sldId="257"/>
            <ac:spMk id="5134" creationId="{00000000-0000-0000-0000-000000000000}"/>
          </ac:spMkLst>
        </pc:spChg>
        <pc:spChg chg="mod">
          <ac:chgData name="福田 朱実" userId="a8e5dd35ed2aef78" providerId="LiveId" clId="{7DFAAD63-E923-499A-A907-CB392EF7578E}" dt="2020-06-07T23:45:36.241" v="5697" actId="1035"/>
          <ac:spMkLst>
            <pc:docMk/>
            <pc:sldMk cId="0" sldId="257"/>
            <ac:spMk id="5135" creationId="{00000000-0000-0000-0000-000000000000}"/>
          </ac:spMkLst>
        </pc:spChg>
        <pc:spChg chg="mod">
          <ac:chgData name="福田 朱実" userId="a8e5dd35ed2aef78" providerId="LiveId" clId="{7DFAAD63-E923-499A-A907-CB392EF7578E}" dt="2020-06-07T23:28:26.354" v="5340" actId="1036"/>
          <ac:spMkLst>
            <pc:docMk/>
            <pc:sldMk cId="0" sldId="257"/>
            <ac:spMk id="5137" creationId="{00000000-0000-0000-0000-000000000000}"/>
          </ac:spMkLst>
        </pc:spChg>
        <pc:spChg chg="mod">
          <ac:chgData name="福田 朱実" userId="a8e5dd35ed2aef78" providerId="LiveId" clId="{7DFAAD63-E923-499A-A907-CB392EF7578E}" dt="2020-06-07T23:42:38.279" v="5683" actId="1038"/>
          <ac:spMkLst>
            <pc:docMk/>
            <pc:sldMk cId="0" sldId="257"/>
            <ac:spMk id="5139" creationId="{00000000-0000-0000-0000-000000000000}"/>
          </ac:spMkLst>
        </pc:spChg>
        <pc:spChg chg="mod">
          <ac:chgData name="福田 朱実" userId="a8e5dd35ed2aef78" providerId="LiveId" clId="{7DFAAD63-E923-499A-A907-CB392EF7578E}" dt="2020-06-07T23:28:26.354" v="5340" actId="1036"/>
          <ac:spMkLst>
            <pc:docMk/>
            <pc:sldMk cId="0" sldId="257"/>
            <ac:spMk id="5140" creationId="{00000000-0000-0000-0000-000000000000}"/>
          </ac:spMkLst>
        </pc:spChg>
        <pc:spChg chg="mod">
          <ac:chgData name="福田 朱実" userId="a8e5dd35ed2aef78" providerId="LiveId" clId="{7DFAAD63-E923-499A-A907-CB392EF7578E}" dt="2020-06-07T23:28:26.354" v="5340" actId="1036"/>
          <ac:spMkLst>
            <pc:docMk/>
            <pc:sldMk cId="0" sldId="257"/>
            <ac:spMk id="5141" creationId="{00000000-0000-0000-0000-000000000000}"/>
          </ac:spMkLst>
        </pc:spChg>
        <pc:spChg chg="mod">
          <ac:chgData name="福田 朱実" userId="a8e5dd35ed2aef78" providerId="LiveId" clId="{7DFAAD63-E923-499A-A907-CB392EF7578E}" dt="2020-06-07T23:43:00.768" v="5685" actId="1038"/>
          <ac:spMkLst>
            <pc:docMk/>
            <pc:sldMk cId="0" sldId="257"/>
            <ac:spMk id="5142" creationId="{00000000-0000-0000-0000-000000000000}"/>
          </ac:spMkLst>
        </pc:spChg>
        <pc:spChg chg="mod">
          <ac:chgData name="福田 朱実" userId="a8e5dd35ed2aef78" providerId="LiveId" clId="{7DFAAD63-E923-499A-A907-CB392EF7578E}" dt="2020-06-07T23:28:26.354" v="5340" actId="1036"/>
          <ac:spMkLst>
            <pc:docMk/>
            <pc:sldMk cId="0" sldId="257"/>
            <ac:spMk id="5143" creationId="{00000000-0000-0000-0000-000000000000}"/>
          </ac:spMkLst>
        </pc:spChg>
        <pc:spChg chg="mod">
          <ac:chgData name="福田 朱実" userId="a8e5dd35ed2aef78" providerId="LiveId" clId="{7DFAAD63-E923-499A-A907-CB392EF7578E}" dt="2020-06-07T23:28:26.354" v="5340" actId="1036"/>
          <ac:spMkLst>
            <pc:docMk/>
            <pc:sldMk cId="0" sldId="257"/>
            <ac:spMk id="5144" creationId="{00000000-0000-0000-0000-000000000000}"/>
          </ac:spMkLst>
        </pc:spChg>
        <pc:spChg chg="del mod">
          <ac:chgData name="福田 朱実" userId="a8e5dd35ed2aef78" providerId="LiveId" clId="{7DFAAD63-E923-499A-A907-CB392EF7578E}" dt="2020-06-07T14:28:15.591" v="4892" actId="478"/>
          <ac:spMkLst>
            <pc:docMk/>
            <pc:sldMk cId="0" sldId="257"/>
            <ac:spMk id="5145" creationId="{00000000-0000-0000-0000-000000000000}"/>
          </ac:spMkLst>
        </pc:spChg>
        <pc:spChg chg="del mod">
          <ac:chgData name="福田 朱実" userId="a8e5dd35ed2aef78" providerId="LiveId" clId="{7DFAAD63-E923-499A-A907-CB392EF7578E}" dt="2020-06-07T14:28:15.591" v="4892" actId="478"/>
          <ac:spMkLst>
            <pc:docMk/>
            <pc:sldMk cId="0" sldId="257"/>
            <ac:spMk id="5146" creationId="{00000000-0000-0000-0000-000000000000}"/>
          </ac:spMkLst>
        </pc:spChg>
        <pc:spChg chg="mod">
          <ac:chgData name="福田 朱実" userId="a8e5dd35ed2aef78" providerId="LiveId" clId="{7DFAAD63-E923-499A-A907-CB392EF7578E}" dt="2020-06-08T05:23:48.636" v="5821" actId="1038"/>
          <ac:spMkLst>
            <pc:docMk/>
            <pc:sldMk cId="0" sldId="257"/>
            <ac:spMk id="5147" creationId="{00000000-0000-0000-0000-000000000000}"/>
          </ac:spMkLst>
        </pc:spChg>
        <pc:spChg chg="mod">
          <ac:chgData name="福田 朱実" userId="a8e5dd35ed2aef78" providerId="LiveId" clId="{7DFAAD63-E923-499A-A907-CB392EF7578E}" dt="2020-06-07T23:28:26.354" v="5340" actId="1036"/>
          <ac:spMkLst>
            <pc:docMk/>
            <pc:sldMk cId="0" sldId="257"/>
            <ac:spMk id="5148" creationId="{00000000-0000-0000-0000-000000000000}"/>
          </ac:spMkLst>
        </pc:spChg>
        <pc:spChg chg="mod">
          <ac:chgData name="福田 朱実" userId="a8e5dd35ed2aef78" providerId="LiveId" clId="{7DFAAD63-E923-499A-A907-CB392EF7578E}" dt="2020-06-07T23:28:26.354" v="5340" actId="1036"/>
          <ac:spMkLst>
            <pc:docMk/>
            <pc:sldMk cId="0" sldId="257"/>
            <ac:spMk id="5149" creationId="{00000000-0000-0000-0000-000000000000}"/>
          </ac:spMkLst>
        </pc:spChg>
        <pc:spChg chg="mod">
          <ac:chgData name="福田 朱実" userId="a8e5dd35ed2aef78" providerId="LiveId" clId="{7DFAAD63-E923-499A-A907-CB392EF7578E}" dt="2020-06-07T23:43:00.768" v="5685" actId="1038"/>
          <ac:spMkLst>
            <pc:docMk/>
            <pc:sldMk cId="0" sldId="257"/>
            <ac:spMk id="5150" creationId="{00000000-0000-0000-0000-000000000000}"/>
          </ac:spMkLst>
        </pc:spChg>
        <pc:spChg chg="mod">
          <ac:chgData name="福田 朱実" userId="a8e5dd35ed2aef78" providerId="LiveId" clId="{7DFAAD63-E923-499A-A907-CB392EF7578E}" dt="2020-06-07T23:28:26.354" v="5340" actId="1036"/>
          <ac:spMkLst>
            <pc:docMk/>
            <pc:sldMk cId="0" sldId="257"/>
            <ac:spMk id="5151" creationId="{00000000-0000-0000-0000-000000000000}"/>
          </ac:spMkLst>
        </pc:spChg>
        <pc:spChg chg="mod">
          <ac:chgData name="福田 朱実" userId="a8e5dd35ed2aef78" providerId="LiveId" clId="{7DFAAD63-E923-499A-A907-CB392EF7578E}" dt="2020-06-07T23:42:38.279" v="5683" actId="1038"/>
          <ac:spMkLst>
            <pc:docMk/>
            <pc:sldMk cId="0" sldId="257"/>
            <ac:spMk id="5152" creationId="{00000000-0000-0000-0000-000000000000}"/>
          </ac:spMkLst>
        </pc:spChg>
        <pc:spChg chg="del mod">
          <ac:chgData name="福田 朱実" userId="a8e5dd35ed2aef78" providerId="LiveId" clId="{7DFAAD63-E923-499A-A907-CB392EF7578E}" dt="2020-06-07T14:28:15.591" v="4892" actId="478"/>
          <ac:spMkLst>
            <pc:docMk/>
            <pc:sldMk cId="0" sldId="257"/>
            <ac:spMk id="5153" creationId="{00000000-0000-0000-0000-000000000000}"/>
          </ac:spMkLst>
        </pc:spChg>
        <pc:spChg chg="del mod">
          <ac:chgData name="福田 朱実" userId="a8e5dd35ed2aef78" providerId="LiveId" clId="{7DFAAD63-E923-499A-A907-CB392EF7578E}" dt="2020-06-07T14:28:15.591" v="4892" actId="478"/>
          <ac:spMkLst>
            <pc:docMk/>
            <pc:sldMk cId="0" sldId="257"/>
            <ac:spMk id="5154" creationId="{00000000-0000-0000-0000-000000000000}"/>
          </ac:spMkLst>
        </pc:spChg>
        <pc:spChg chg="mod">
          <ac:chgData name="福田 朱実" userId="a8e5dd35ed2aef78" providerId="LiveId" clId="{7DFAAD63-E923-499A-A907-CB392EF7578E}" dt="2020-06-08T05:21:46.205" v="5810" actId="20577"/>
          <ac:spMkLst>
            <pc:docMk/>
            <pc:sldMk cId="0" sldId="257"/>
            <ac:spMk id="5155" creationId="{00000000-0000-0000-0000-000000000000}"/>
          </ac:spMkLst>
        </pc:spChg>
        <pc:spChg chg="mod">
          <ac:chgData name="福田 朱実" userId="a8e5dd35ed2aef78" providerId="LiveId" clId="{7DFAAD63-E923-499A-A907-CB392EF7578E}" dt="2020-06-08T05:19:44.994" v="5807"/>
          <ac:spMkLst>
            <pc:docMk/>
            <pc:sldMk cId="0" sldId="257"/>
            <ac:spMk id="5157" creationId="{00000000-0000-0000-0000-000000000000}"/>
          </ac:spMkLst>
        </pc:spChg>
        <pc:spChg chg="mod">
          <ac:chgData name="福田 朱実" userId="a8e5dd35ed2aef78" providerId="LiveId" clId="{7DFAAD63-E923-499A-A907-CB392EF7578E}" dt="2020-06-07T23:28:26.354" v="5340" actId="1036"/>
          <ac:spMkLst>
            <pc:docMk/>
            <pc:sldMk cId="0" sldId="257"/>
            <ac:spMk id="5161" creationId="{00000000-0000-0000-0000-000000000000}"/>
          </ac:spMkLst>
        </pc:spChg>
        <pc:spChg chg="mod">
          <ac:chgData name="福田 朱実" userId="a8e5dd35ed2aef78" providerId="LiveId" clId="{7DFAAD63-E923-499A-A907-CB392EF7578E}" dt="2020-06-06T07:47:49.448" v="20" actId="255"/>
          <ac:spMkLst>
            <pc:docMk/>
            <pc:sldMk cId="0" sldId="257"/>
            <ac:spMk id="5162" creationId="{00000000-0000-0000-0000-000000000000}"/>
          </ac:spMkLst>
        </pc:spChg>
        <pc:spChg chg="mod">
          <ac:chgData name="福田 朱実" userId="a8e5dd35ed2aef78" providerId="LiveId" clId="{7DFAAD63-E923-499A-A907-CB392EF7578E}" dt="2020-06-08T05:18:31.125" v="5791" actId="20577"/>
          <ac:spMkLst>
            <pc:docMk/>
            <pc:sldMk cId="0" sldId="257"/>
            <ac:spMk id="5163" creationId="{00000000-0000-0000-0000-000000000000}"/>
          </ac:spMkLst>
        </pc:spChg>
        <pc:spChg chg="del">
          <ac:chgData name="福田 朱実" userId="a8e5dd35ed2aef78" providerId="LiveId" clId="{7DFAAD63-E923-499A-A907-CB392EF7578E}" dt="2020-06-07T11:22:37.009" v="2540" actId="478"/>
          <ac:spMkLst>
            <pc:docMk/>
            <pc:sldMk cId="0" sldId="257"/>
            <ac:spMk id="5164" creationId="{00000000-0000-0000-0000-000000000000}"/>
          </ac:spMkLst>
        </pc:spChg>
        <pc:spChg chg="del">
          <ac:chgData name="福田 朱実" userId="a8e5dd35ed2aef78" providerId="LiveId" clId="{7DFAAD63-E923-499A-A907-CB392EF7578E}" dt="2020-06-07T11:22:37.009" v="2540" actId="478"/>
          <ac:spMkLst>
            <pc:docMk/>
            <pc:sldMk cId="0" sldId="257"/>
            <ac:spMk id="5166" creationId="{00000000-0000-0000-0000-000000000000}"/>
          </ac:spMkLst>
        </pc:spChg>
        <pc:spChg chg="del">
          <ac:chgData name="福田 朱実" userId="a8e5dd35ed2aef78" providerId="LiveId" clId="{7DFAAD63-E923-499A-A907-CB392EF7578E}" dt="2020-06-07T11:22:37.009" v="2540" actId="478"/>
          <ac:spMkLst>
            <pc:docMk/>
            <pc:sldMk cId="0" sldId="257"/>
            <ac:spMk id="5167" creationId="{00000000-0000-0000-0000-000000000000}"/>
          </ac:spMkLst>
        </pc:spChg>
        <pc:spChg chg="del mod">
          <ac:chgData name="福田 朱実" userId="a8e5dd35ed2aef78" providerId="LiveId" clId="{7DFAAD63-E923-499A-A907-CB392EF7578E}" dt="2020-06-07T23:27:02.169" v="5294" actId="478"/>
          <ac:spMkLst>
            <pc:docMk/>
            <pc:sldMk cId="0" sldId="257"/>
            <ac:spMk id="5170" creationId="{00000000-0000-0000-0000-000000000000}"/>
          </ac:spMkLst>
        </pc:spChg>
        <pc:spChg chg="del">
          <ac:chgData name="福田 朱実" userId="a8e5dd35ed2aef78" providerId="LiveId" clId="{7DFAAD63-E923-499A-A907-CB392EF7578E}" dt="2020-06-07T10:53:50.572" v="2043" actId="478"/>
          <ac:spMkLst>
            <pc:docMk/>
            <pc:sldMk cId="0" sldId="257"/>
            <ac:spMk id="5171" creationId="{00000000-0000-0000-0000-000000000000}"/>
          </ac:spMkLst>
        </pc:spChg>
        <pc:picChg chg="del">
          <ac:chgData name="福田 朱実" userId="a8e5dd35ed2aef78" providerId="LiveId" clId="{7DFAAD63-E923-499A-A907-CB392EF7578E}" dt="2020-06-07T10:53:44.089" v="2042" actId="478"/>
          <ac:picMkLst>
            <pc:docMk/>
            <pc:sldMk cId="0" sldId="257"/>
            <ac:picMk id="2" creationId="{00000000-0000-0000-0000-000000000000}"/>
          </ac:picMkLst>
        </pc:picChg>
        <pc:picChg chg="del">
          <ac:chgData name="福田 朱実" userId="a8e5dd35ed2aef78" providerId="LiveId" clId="{7DFAAD63-E923-499A-A907-CB392EF7578E}" dt="2020-06-06T08:36:29.954" v="480" actId="478"/>
          <ac:picMkLst>
            <pc:docMk/>
            <pc:sldMk cId="0" sldId="257"/>
            <ac:picMk id="3" creationId="{00000000-0000-0000-0000-000000000000}"/>
          </ac:picMkLst>
        </pc:picChg>
        <pc:picChg chg="add del mod">
          <ac:chgData name="福田 朱実" userId="a8e5dd35ed2aef78" providerId="LiveId" clId="{7DFAAD63-E923-499A-A907-CB392EF7578E}" dt="2020-06-07T13:47:18.723" v="3361" actId="478"/>
          <ac:picMkLst>
            <pc:docMk/>
            <pc:sldMk cId="0" sldId="257"/>
            <ac:picMk id="3" creationId="{20A318A6-93C8-45D8-B9FB-3766BDF846C3}"/>
          </ac:picMkLst>
        </pc:picChg>
        <pc:picChg chg="add mod">
          <ac:chgData name="福田 朱実" userId="a8e5dd35ed2aef78" providerId="LiveId" clId="{7DFAAD63-E923-499A-A907-CB392EF7578E}" dt="2020-06-07T23:45:36.241" v="5697" actId="1035"/>
          <ac:picMkLst>
            <pc:docMk/>
            <pc:sldMk cId="0" sldId="257"/>
            <ac:picMk id="3" creationId="{DEE5F42A-5490-4BF3-92BD-37DD3EF4B034}"/>
          </ac:picMkLst>
        </pc:picChg>
        <pc:picChg chg="add del mod ord">
          <ac:chgData name="福田 朱実" userId="a8e5dd35ed2aef78" providerId="LiveId" clId="{7DFAAD63-E923-499A-A907-CB392EF7578E}" dt="2020-06-07T15:12:19.940" v="5168" actId="478"/>
          <ac:picMkLst>
            <pc:docMk/>
            <pc:sldMk cId="0" sldId="257"/>
            <ac:picMk id="9" creationId="{6FEF2EE8-FE45-4EE2-95E8-CAB4F7018544}"/>
          </ac:picMkLst>
        </pc:picChg>
        <pc:picChg chg="add del mod ord">
          <ac:chgData name="福田 朱実" userId="a8e5dd35ed2aef78" providerId="LiveId" clId="{7DFAAD63-E923-499A-A907-CB392EF7578E}" dt="2020-06-07T23:27:02.169" v="5294" actId="478"/>
          <ac:picMkLst>
            <pc:docMk/>
            <pc:sldMk cId="0" sldId="257"/>
            <ac:picMk id="11" creationId="{198407E9-71DB-4106-AF60-87ACE669BB2D}"/>
          </ac:picMkLst>
        </pc:picChg>
        <pc:picChg chg="add del mod">
          <ac:chgData name="福田 朱実" userId="a8e5dd35ed2aef78" providerId="LiveId" clId="{7DFAAD63-E923-499A-A907-CB392EF7578E}" dt="2020-06-07T11:16:57.731" v="2450" actId="478"/>
          <ac:picMkLst>
            <pc:docMk/>
            <pc:sldMk cId="0" sldId="257"/>
            <ac:picMk id="69" creationId="{8CA69A3E-478D-445F-854B-457BFCED92C7}"/>
          </ac:picMkLst>
        </pc:picChg>
        <pc:picChg chg="add del mod">
          <ac:chgData name="福田 朱実" userId="a8e5dd35ed2aef78" providerId="LiveId" clId="{7DFAAD63-E923-499A-A907-CB392EF7578E}" dt="2020-06-07T23:34:01.406" v="5486" actId="478"/>
          <ac:picMkLst>
            <pc:docMk/>
            <pc:sldMk cId="0" sldId="257"/>
            <ac:picMk id="69" creationId="{993E66AA-4C42-44E7-9C2B-E59DA5695573}"/>
          </ac:picMkLst>
        </pc:picChg>
        <pc:picChg chg="add del mod">
          <ac:chgData name="福田 朱実" userId="a8e5dd35ed2aef78" providerId="LiveId" clId="{7DFAAD63-E923-499A-A907-CB392EF7578E}" dt="2020-06-07T23:27:02.169" v="5294" actId="478"/>
          <ac:picMkLst>
            <pc:docMk/>
            <pc:sldMk cId="0" sldId="257"/>
            <ac:picMk id="70" creationId="{DB4122BE-A0CC-4CBD-A322-37F1F6FD8B82}"/>
          </ac:picMkLst>
        </pc:picChg>
        <pc:picChg chg="add del mod">
          <ac:chgData name="福田 朱実" userId="a8e5dd35ed2aef78" providerId="LiveId" clId="{7DFAAD63-E923-499A-A907-CB392EF7578E}" dt="2020-06-07T23:27:02.169" v="5294" actId="478"/>
          <ac:picMkLst>
            <pc:docMk/>
            <pc:sldMk cId="0" sldId="257"/>
            <ac:picMk id="71" creationId="{1B47465E-BA35-46FF-B2F4-8DC335D4C142}"/>
          </ac:picMkLst>
        </pc:picChg>
        <pc:picChg chg="add del mod ord">
          <ac:chgData name="福田 朱実" userId="a8e5dd35ed2aef78" providerId="LiveId" clId="{7DFAAD63-E923-499A-A907-CB392EF7578E}" dt="2020-06-07T15:14:34.725" v="5292" actId="478"/>
          <ac:picMkLst>
            <pc:docMk/>
            <pc:sldMk cId="0" sldId="257"/>
            <ac:picMk id="74" creationId="{63DA243A-F85B-45AF-90F5-7C59875BF5E6}"/>
          </ac:picMkLst>
        </pc:picChg>
        <pc:picChg chg="add mod">
          <ac:chgData name="福田 朱実" userId="a8e5dd35ed2aef78" providerId="LiveId" clId="{7DFAAD63-E923-499A-A907-CB392EF7578E}" dt="2020-06-07T23:45:36.241" v="5697" actId="1035"/>
          <ac:picMkLst>
            <pc:docMk/>
            <pc:sldMk cId="0" sldId="257"/>
            <ac:picMk id="78" creationId="{2CC2F87F-7B58-4D02-8111-8FE03A75D7DF}"/>
          </ac:picMkLst>
        </pc:picChg>
        <pc:picChg chg="add del mod">
          <ac:chgData name="福田 朱実" userId="a8e5dd35ed2aef78" providerId="LiveId" clId="{7DFAAD63-E923-499A-A907-CB392EF7578E}" dt="2020-06-07T14:33:11.979" v="4966" actId="478"/>
          <ac:picMkLst>
            <pc:docMk/>
            <pc:sldMk cId="0" sldId="257"/>
            <ac:picMk id="78" creationId="{FB5A6046-7140-415B-AF72-339ADE320C25}"/>
          </ac:picMkLst>
        </pc:picChg>
        <pc:picChg chg="add mod">
          <ac:chgData name="福田 朱実" userId="a8e5dd35ed2aef78" providerId="LiveId" clId="{7DFAAD63-E923-499A-A907-CB392EF7578E}" dt="2020-06-07T23:45:36.241" v="5697" actId="1035"/>
          <ac:picMkLst>
            <pc:docMk/>
            <pc:sldMk cId="0" sldId="257"/>
            <ac:picMk id="83" creationId="{8415BC68-1E38-40AB-9A00-5B5AC6D5BA68}"/>
          </ac:picMkLst>
        </pc:picChg>
        <pc:picChg chg="add del mod ord">
          <ac:chgData name="福田 朱実" userId="a8e5dd35ed2aef78" providerId="LiveId" clId="{7DFAAD63-E923-499A-A907-CB392EF7578E}" dt="2020-06-07T23:35:41.679" v="5664" actId="478"/>
          <ac:picMkLst>
            <pc:docMk/>
            <pc:sldMk cId="0" sldId="257"/>
            <ac:picMk id="88" creationId="{18DB461D-A593-4487-8508-758C915A9122}"/>
          </ac:picMkLst>
        </pc:picChg>
        <pc:picChg chg="mod">
          <ac:chgData name="福田 朱実" userId="a8e5dd35ed2aef78" providerId="LiveId" clId="{7DFAAD63-E923-499A-A907-CB392EF7578E}" dt="2020-06-07T23:41:50.109" v="5680" actId="1036"/>
          <ac:picMkLst>
            <pc:docMk/>
            <pc:sldMk cId="0" sldId="257"/>
            <ac:picMk id="5128" creationId="{00000000-0000-0000-0000-000000000000}"/>
          </ac:picMkLst>
        </pc:picChg>
        <pc:picChg chg="del">
          <ac:chgData name="福田 朱実" userId="a8e5dd35ed2aef78" providerId="LiveId" clId="{7DFAAD63-E923-499A-A907-CB392EF7578E}" dt="2020-06-07T11:22:37.009" v="2540" actId="478"/>
          <ac:picMkLst>
            <pc:docMk/>
            <pc:sldMk cId="0" sldId="257"/>
            <ac:picMk id="5165" creationId="{00000000-0000-0000-0000-000000000000}"/>
          </ac:picMkLst>
        </pc:picChg>
        <pc:cxnChg chg="add del mod">
          <ac:chgData name="福田 朱実" userId="a8e5dd35ed2aef78" providerId="LiveId" clId="{7DFAAD63-E923-499A-A907-CB392EF7578E}" dt="2020-06-08T05:24:16.402" v="5919" actId="478"/>
          <ac:cxnSpMkLst>
            <pc:docMk/>
            <pc:sldMk cId="0" sldId="257"/>
            <ac:cxnSpMk id="5" creationId="{3644D253-BD84-4DB9-9F72-E751AABD9751}"/>
          </ac:cxnSpMkLst>
        </pc:cxnChg>
      </pc:sldChg>
      <pc:sldChg chg="add del">
        <pc:chgData name="福田 朱実" userId="a8e5dd35ed2aef78" providerId="LiveId" clId="{7DFAAD63-E923-499A-A907-CB392EF7578E}" dt="2020-06-08T05:24:26.839" v="5920" actId="47"/>
        <pc:sldMkLst>
          <pc:docMk/>
          <pc:sldMk cId="4024700687"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2915712" cy="491505"/>
          </a:xfrm>
          <a:prstGeom prst="rect">
            <a:avLst/>
          </a:prstGeom>
          <a:noFill/>
          <a:ln>
            <a:noFill/>
          </a:ln>
          <a:effectLst/>
        </p:spPr>
        <p:txBody>
          <a:bodyPr vert="horz" wrap="square" lIns="91576" tIns="45786" rIns="91576" bIns="45786" numCol="1" anchor="t" anchorCtr="0" compatLnSpc="1">
            <a:prstTxWarp prst="textNoShape">
              <a:avLst/>
            </a:prstTxWarp>
          </a:bodyPr>
          <a:lstStyle>
            <a:lvl1pPr defTabSz="918276" eaLnBrk="1" hangingPunct="1">
              <a:defRPr sz="1200" baseline="0">
                <a:latin typeface="Times New Roman" charset="0"/>
              </a:defRPr>
            </a:lvl1pPr>
          </a:lstStyle>
          <a:p>
            <a:pPr>
              <a:defRPr/>
            </a:pPr>
            <a:endParaRPr lang="en-US" altLang="ja-JP"/>
          </a:p>
        </p:txBody>
      </p:sp>
      <p:sp>
        <p:nvSpPr>
          <p:cNvPr id="4099" name="Rectangle 1027"/>
          <p:cNvSpPr>
            <a:spLocks noGrp="1" noChangeArrowheads="1"/>
          </p:cNvSpPr>
          <p:nvPr>
            <p:ph type="dt" sz="quarter" idx="1"/>
          </p:nvPr>
        </p:nvSpPr>
        <p:spPr bwMode="auto">
          <a:xfrm>
            <a:off x="3820051" y="0"/>
            <a:ext cx="2915712" cy="491505"/>
          </a:xfrm>
          <a:prstGeom prst="rect">
            <a:avLst/>
          </a:prstGeom>
          <a:noFill/>
          <a:ln>
            <a:noFill/>
          </a:ln>
          <a:effectLst/>
        </p:spPr>
        <p:txBody>
          <a:bodyPr vert="horz" wrap="square" lIns="91576" tIns="45786" rIns="91576" bIns="45786" numCol="1" anchor="t" anchorCtr="0" compatLnSpc="1">
            <a:prstTxWarp prst="textNoShape">
              <a:avLst/>
            </a:prstTxWarp>
          </a:bodyPr>
          <a:lstStyle>
            <a:lvl1pPr algn="r" defTabSz="918276" eaLnBrk="1" hangingPunct="1">
              <a:defRPr sz="1200" baseline="0">
                <a:latin typeface="Times New Roman" charset="0"/>
              </a:defRPr>
            </a:lvl1pPr>
          </a:lstStyle>
          <a:p>
            <a:pPr>
              <a:defRPr/>
            </a:pPr>
            <a:endParaRPr lang="en-US" altLang="ja-JP"/>
          </a:p>
        </p:txBody>
      </p:sp>
      <p:sp>
        <p:nvSpPr>
          <p:cNvPr id="4100" name="Rectangle 1028"/>
          <p:cNvSpPr>
            <a:spLocks noGrp="1" noChangeArrowheads="1"/>
          </p:cNvSpPr>
          <p:nvPr>
            <p:ph type="ftr" sz="quarter" idx="2"/>
          </p:nvPr>
        </p:nvSpPr>
        <p:spPr bwMode="auto">
          <a:xfrm>
            <a:off x="1" y="9377983"/>
            <a:ext cx="2915712" cy="491505"/>
          </a:xfrm>
          <a:prstGeom prst="rect">
            <a:avLst/>
          </a:prstGeom>
          <a:noFill/>
          <a:ln>
            <a:noFill/>
          </a:ln>
          <a:effectLst/>
        </p:spPr>
        <p:txBody>
          <a:bodyPr vert="horz" wrap="square" lIns="91576" tIns="45786" rIns="91576" bIns="45786" numCol="1" anchor="b" anchorCtr="0" compatLnSpc="1">
            <a:prstTxWarp prst="textNoShape">
              <a:avLst/>
            </a:prstTxWarp>
          </a:bodyPr>
          <a:lstStyle>
            <a:lvl1pPr defTabSz="918276" eaLnBrk="1" hangingPunct="1">
              <a:defRPr sz="1200" baseline="0">
                <a:latin typeface="Times New Roman" charset="0"/>
              </a:defRPr>
            </a:lvl1pPr>
          </a:lstStyle>
          <a:p>
            <a:pPr>
              <a:defRPr/>
            </a:pPr>
            <a:endParaRPr lang="en-US" altLang="ja-JP"/>
          </a:p>
        </p:txBody>
      </p:sp>
      <p:sp>
        <p:nvSpPr>
          <p:cNvPr id="4101" name="Rectangle 1029"/>
          <p:cNvSpPr>
            <a:spLocks noGrp="1" noChangeArrowheads="1"/>
          </p:cNvSpPr>
          <p:nvPr>
            <p:ph type="sldNum" sz="quarter" idx="3"/>
          </p:nvPr>
        </p:nvSpPr>
        <p:spPr bwMode="auto">
          <a:xfrm>
            <a:off x="3820051" y="9377983"/>
            <a:ext cx="2915712" cy="491505"/>
          </a:xfrm>
          <a:prstGeom prst="rect">
            <a:avLst/>
          </a:prstGeom>
          <a:noFill/>
          <a:ln>
            <a:noFill/>
          </a:ln>
          <a:effectLst/>
        </p:spPr>
        <p:txBody>
          <a:bodyPr vert="horz" wrap="square" lIns="91576" tIns="45786" rIns="91576" bIns="45786" numCol="1" anchor="b" anchorCtr="0" compatLnSpc="1">
            <a:prstTxWarp prst="textNoShape">
              <a:avLst/>
            </a:prstTxWarp>
          </a:bodyPr>
          <a:lstStyle>
            <a:lvl1pPr algn="r" defTabSz="917637" eaLnBrk="1" hangingPunct="1">
              <a:defRPr sz="1200" baseline="0"/>
            </a:lvl1pPr>
          </a:lstStyle>
          <a:p>
            <a:pPr>
              <a:defRPr/>
            </a:pPr>
            <a:fld id="{BB5F5BA9-23C5-43FF-B22A-BACD70159B58}" type="slidenum">
              <a:rPr lang="en-US" altLang="ja-JP"/>
              <a:pPr>
                <a:defRPr/>
              </a:pPr>
              <a:t>‹#›</a:t>
            </a:fld>
            <a:endParaRPr lang="en-US" altLang="ja-JP"/>
          </a:p>
        </p:txBody>
      </p:sp>
    </p:spTree>
    <p:extLst>
      <p:ext uri="{BB962C8B-B14F-4D97-AF65-F5344CB8AC3E}">
        <p14:creationId xmlns:p14="http://schemas.microsoft.com/office/powerpoint/2010/main" val="424881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4656"/>
          </a:xfrm>
          <a:prstGeom prst="rect">
            <a:avLst/>
          </a:prstGeom>
        </p:spPr>
        <p:txBody>
          <a:bodyPr vert="horz" lIns="90352" tIns="45176" rIns="90352" bIns="45176"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15373" y="0"/>
            <a:ext cx="2918831" cy="494656"/>
          </a:xfrm>
          <a:prstGeom prst="rect">
            <a:avLst/>
          </a:prstGeom>
        </p:spPr>
        <p:txBody>
          <a:bodyPr vert="horz" lIns="90352" tIns="45176" rIns="90352" bIns="45176" rtlCol="0"/>
          <a:lstStyle>
            <a:lvl1pPr algn="r">
              <a:defRPr sz="1200"/>
            </a:lvl1pPr>
          </a:lstStyle>
          <a:p>
            <a:pPr>
              <a:defRPr/>
            </a:pPr>
            <a:fld id="{BAB38389-A059-43D0-9812-A114D32A1A11}" type="datetimeFigureOut">
              <a:rPr lang="ja-JP" altLang="en-US"/>
              <a:pPr>
                <a:defRPr/>
              </a:pPr>
              <a:t>2023/3/16</a:t>
            </a:fld>
            <a:endParaRPr lang="ja-JP" altLang="en-US"/>
          </a:p>
        </p:txBody>
      </p:sp>
      <p:sp>
        <p:nvSpPr>
          <p:cNvPr id="4" name="スライド イメージ プレースホルダー 3"/>
          <p:cNvSpPr>
            <a:spLocks noGrp="1" noRot="1" noChangeAspect="1"/>
          </p:cNvSpPr>
          <p:nvPr>
            <p:ph type="sldImg" idx="2"/>
          </p:nvPr>
        </p:nvSpPr>
        <p:spPr>
          <a:xfrm>
            <a:off x="2214563" y="1233488"/>
            <a:ext cx="2306637" cy="3332162"/>
          </a:xfrm>
          <a:prstGeom prst="rect">
            <a:avLst/>
          </a:prstGeom>
          <a:noFill/>
          <a:ln w="12700">
            <a:solidFill>
              <a:prstClr val="black"/>
            </a:solidFill>
          </a:ln>
        </p:spPr>
        <p:txBody>
          <a:bodyPr vert="horz" lIns="90352" tIns="45176" rIns="90352" bIns="45176" rtlCol="0" anchor="ctr"/>
          <a:lstStyle/>
          <a:p>
            <a:pPr lvl="0"/>
            <a:endParaRPr lang="ja-JP" altLang="en-US" noProof="0"/>
          </a:p>
        </p:txBody>
      </p:sp>
      <p:sp>
        <p:nvSpPr>
          <p:cNvPr id="5" name="ノート プレースホルダー 4"/>
          <p:cNvSpPr>
            <a:spLocks noGrp="1"/>
          </p:cNvSpPr>
          <p:nvPr>
            <p:ph type="body" sz="quarter" idx="3"/>
          </p:nvPr>
        </p:nvSpPr>
        <p:spPr>
          <a:xfrm>
            <a:off x="673577" y="4749642"/>
            <a:ext cx="5388610" cy="3886356"/>
          </a:xfrm>
          <a:prstGeom prst="rect">
            <a:avLst/>
          </a:prstGeom>
        </p:spPr>
        <p:txBody>
          <a:bodyPr vert="horz" lIns="90352" tIns="45176" rIns="90352" bIns="4517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4833"/>
            <a:ext cx="2918831" cy="494656"/>
          </a:xfrm>
          <a:prstGeom prst="rect">
            <a:avLst/>
          </a:prstGeom>
        </p:spPr>
        <p:txBody>
          <a:bodyPr vert="horz" lIns="90352" tIns="45176" rIns="90352" bIns="45176"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5373" y="9374833"/>
            <a:ext cx="2918831" cy="494656"/>
          </a:xfrm>
          <a:prstGeom prst="rect">
            <a:avLst/>
          </a:prstGeom>
        </p:spPr>
        <p:txBody>
          <a:bodyPr vert="horz" lIns="90352" tIns="45176" rIns="90352" bIns="45176" rtlCol="0" anchor="b"/>
          <a:lstStyle>
            <a:lvl1pPr algn="r">
              <a:defRPr sz="1200"/>
            </a:lvl1pPr>
          </a:lstStyle>
          <a:p>
            <a:pPr>
              <a:defRPr/>
            </a:pPr>
            <a:fld id="{09AE01EE-CA00-43FD-A517-E820473E5CC1}" type="slidenum">
              <a:rPr lang="ja-JP" altLang="en-US"/>
              <a:pPr>
                <a:defRPr/>
              </a:pPr>
              <a:t>‹#›</a:t>
            </a:fld>
            <a:endParaRPr lang="ja-JP" altLang="en-US"/>
          </a:p>
        </p:txBody>
      </p:sp>
    </p:spTree>
    <p:extLst>
      <p:ext uri="{BB962C8B-B14F-4D97-AF65-F5344CB8AC3E}">
        <p14:creationId xmlns:p14="http://schemas.microsoft.com/office/powerpoint/2010/main" val="1941318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000" baseline="-25000">
                <a:solidFill>
                  <a:schemeClr val="tx1"/>
                </a:solidFill>
                <a:latin typeface="Times New Roman" panose="02020603050405020304" pitchFamily="18" charset="0"/>
                <a:ea typeface="ＭＳ Ｐゴシック" panose="020B0600070205080204" pitchFamily="50" charset="-128"/>
              </a:defRPr>
            </a:lvl1pPr>
            <a:lvl2pPr marL="734109" indent="-282350">
              <a:defRPr kumimoji="1" sz="1000" baseline="-25000">
                <a:solidFill>
                  <a:schemeClr val="tx1"/>
                </a:solidFill>
                <a:latin typeface="Times New Roman" panose="02020603050405020304" pitchFamily="18" charset="0"/>
                <a:ea typeface="ＭＳ Ｐゴシック" panose="020B0600070205080204" pitchFamily="50" charset="-128"/>
              </a:defRPr>
            </a:lvl2pPr>
            <a:lvl3pPr marL="1129398" indent="-225880">
              <a:defRPr kumimoji="1" sz="1000" baseline="-25000">
                <a:solidFill>
                  <a:schemeClr val="tx1"/>
                </a:solidFill>
                <a:latin typeface="Times New Roman" panose="02020603050405020304" pitchFamily="18" charset="0"/>
                <a:ea typeface="ＭＳ Ｐゴシック" panose="020B0600070205080204" pitchFamily="50" charset="-128"/>
              </a:defRPr>
            </a:lvl3pPr>
            <a:lvl4pPr marL="1581158" indent="-225880">
              <a:defRPr kumimoji="1" sz="1000" baseline="-25000">
                <a:solidFill>
                  <a:schemeClr val="tx1"/>
                </a:solidFill>
                <a:latin typeface="Times New Roman" panose="02020603050405020304" pitchFamily="18" charset="0"/>
                <a:ea typeface="ＭＳ Ｐゴシック" panose="020B0600070205080204" pitchFamily="50" charset="-128"/>
              </a:defRPr>
            </a:lvl4pPr>
            <a:lvl5pPr marL="2032917" indent="-225880">
              <a:defRPr kumimoji="1" sz="1000" baseline="-25000">
                <a:solidFill>
                  <a:schemeClr val="tx1"/>
                </a:solidFill>
                <a:latin typeface="Times New Roman" panose="02020603050405020304" pitchFamily="18" charset="0"/>
                <a:ea typeface="ＭＳ Ｐゴシック" panose="020B0600070205080204" pitchFamily="50" charset="-128"/>
              </a:defRPr>
            </a:lvl5pPr>
            <a:lvl6pPr marL="2484676" indent="-22588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6pPr>
            <a:lvl7pPr marL="2936436" indent="-22588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7pPr>
            <a:lvl8pPr marL="3388195" indent="-22588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8pPr>
            <a:lvl9pPr marL="3839954" indent="-22588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9pPr>
          </a:lstStyle>
          <a:p>
            <a:fld id="{78EDAB94-A346-4DFF-88EF-4A45F9AB2E88}" type="slidenum">
              <a:rPr lang="ja-JP" altLang="en-US" sz="1200"/>
              <a:pPr/>
              <a:t>1</a:t>
            </a:fld>
            <a:endParaRPr lang="ja-JP" altLang="en-US" sz="1200"/>
          </a:p>
        </p:txBody>
      </p:sp>
    </p:spTree>
    <p:extLst>
      <p:ext uri="{BB962C8B-B14F-4D97-AF65-F5344CB8AC3E}">
        <p14:creationId xmlns:p14="http://schemas.microsoft.com/office/powerpoint/2010/main" val="4023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F4E70A-1894-4DA4-A28D-92B855252814}" type="slidenum">
              <a:rPr lang="en-US" altLang="ja-JP"/>
              <a:pPr>
                <a:defRPr/>
              </a:pPr>
              <a:t>‹#›</a:t>
            </a:fld>
            <a:endParaRPr lang="en-US" altLang="ja-JP"/>
          </a:p>
        </p:txBody>
      </p:sp>
    </p:spTree>
    <p:extLst>
      <p:ext uri="{BB962C8B-B14F-4D97-AF65-F5344CB8AC3E}">
        <p14:creationId xmlns:p14="http://schemas.microsoft.com/office/powerpoint/2010/main" val="390618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4CDA7D5-3E8C-47F4-8AEE-6CD9158FCAA3}" type="slidenum">
              <a:rPr lang="en-US" altLang="ja-JP"/>
              <a:pPr>
                <a:defRPr/>
              </a:pPr>
              <a:t>‹#›</a:t>
            </a:fld>
            <a:endParaRPr lang="en-US" altLang="ja-JP"/>
          </a:p>
        </p:txBody>
      </p:sp>
    </p:spTree>
    <p:extLst>
      <p:ext uri="{BB962C8B-B14F-4D97-AF65-F5344CB8AC3E}">
        <p14:creationId xmlns:p14="http://schemas.microsoft.com/office/powerpoint/2010/main" val="218413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81063"/>
            <a:ext cx="1457325" cy="7924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81063"/>
            <a:ext cx="4219575" cy="7924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0C8837D-E214-461D-A4D7-9A6CD8841C4B}" type="slidenum">
              <a:rPr lang="en-US" altLang="ja-JP"/>
              <a:pPr>
                <a:defRPr/>
              </a:pPr>
              <a:t>‹#›</a:t>
            </a:fld>
            <a:endParaRPr lang="en-US" altLang="ja-JP"/>
          </a:p>
        </p:txBody>
      </p:sp>
    </p:spTree>
    <p:extLst>
      <p:ext uri="{BB962C8B-B14F-4D97-AF65-F5344CB8AC3E}">
        <p14:creationId xmlns:p14="http://schemas.microsoft.com/office/powerpoint/2010/main" val="132659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13F44D-3D80-4678-92FD-858B213092A5}" type="slidenum">
              <a:rPr lang="en-US" altLang="ja-JP"/>
              <a:pPr>
                <a:defRPr/>
              </a:pPr>
              <a:t>‹#›</a:t>
            </a:fld>
            <a:endParaRPr lang="en-US" altLang="ja-JP"/>
          </a:p>
        </p:txBody>
      </p:sp>
    </p:spTree>
    <p:extLst>
      <p:ext uri="{BB962C8B-B14F-4D97-AF65-F5344CB8AC3E}">
        <p14:creationId xmlns:p14="http://schemas.microsoft.com/office/powerpoint/2010/main" val="290469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8D118B-4C00-4878-AC16-560C0D121C9F}" type="slidenum">
              <a:rPr lang="en-US" altLang="ja-JP"/>
              <a:pPr>
                <a:defRPr/>
              </a:pPr>
              <a:t>‹#›</a:t>
            </a:fld>
            <a:endParaRPr lang="en-US" altLang="ja-JP"/>
          </a:p>
        </p:txBody>
      </p:sp>
    </p:spTree>
    <p:extLst>
      <p:ext uri="{BB962C8B-B14F-4D97-AF65-F5344CB8AC3E}">
        <p14:creationId xmlns:p14="http://schemas.microsoft.com/office/powerpoint/2010/main" val="356602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860675"/>
            <a:ext cx="2838450" cy="594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860675"/>
            <a:ext cx="2838450" cy="594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C33FDC8-C61D-46FE-A48D-7D12085737EF}" type="slidenum">
              <a:rPr lang="en-US" altLang="ja-JP"/>
              <a:pPr>
                <a:defRPr/>
              </a:pPr>
              <a:t>‹#›</a:t>
            </a:fld>
            <a:endParaRPr lang="en-US" altLang="ja-JP"/>
          </a:p>
        </p:txBody>
      </p:sp>
    </p:spTree>
    <p:extLst>
      <p:ext uri="{BB962C8B-B14F-4D97-AF65-F5344CB8AC3E}">
        <p14:creationId xmlns:p14="http://schemas.microsoft.com/office/powerpoint/2010/main" val="143364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40D2110-0A31-45D1-82C4-58C8F7A88043}" type="slidenum">
              <a:rPr lang="en-US" altLang="ja-JP"/>
              <a:pPr>
                <a:defRPr/>
              </a:pPr>
              <a:t>‹#›</a:t>
            </a:fld>
            <a:endParaRPr lang="en-US" altLang="ja-JP"/>
          </a:p>
        </p:txBody>
      </p:sp>
    </p:spTree>
    <p:extLst>
      <p:ext uri="{BB962C8B-B14F-4D97-AF65-F5344CB8AC3E}">
        <p14:creationId xmlns:p14="http://schemas.microsoft.com/office/powerpoint/2010/main" val="51567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13A3F10-BB2F-4C92-8C70-1E44A372F1AB}" type="slidenum">
              <a:rPr lang="en-US" altLang="ja-JP"/>
              <a:pPr>
                <a:defRPr/>
              </a:pPr>
              <a:t>‹#›</a:t>
            </a:fld>
            <a:endParaRPr lang="en-US" altLang="ja-JP"/>
          </a:p>
        </p:txBody>
      </p:sp>
    </p:spTree>
    <p:extLst>
      <p:ext uri="{BB962C8B-B14F-4D97-AF65-F5344CB8AC3E}">
        <p14:creationId xmlns:p14="http://schemas.microsoft.com/office/powerpoint/2010/main" val="118292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273D700-73FE-4A70-9637-CFB9B3397F59}" type="slidenum">
              <a:rPr lang="en-US" altLang="ja-JP"/>
              <a:pPr>
                <a:defRPr/>
              </a:pPr>
              <a:t>‹#›</a:t>
            </a:fld>
            <a:endParaRPr lang="en-US" altLang="ja-JP"/>
          </a:p>
        </p:txBody>
      </p:sp>
    </p:spTree>
    <p:extLst>
      <p:ext uri="{BB962C8B-B14F-4D97-AF65-F5344CB8AC3E}">
        <p14:creationId xmlns:p14="http://schemas.microsoft.com/office/powerpoint/2010/main" val="5527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58306A1-5F2E-4595-A8E1-651BF2F8F32A}" type="slidenum">
              <a:rPr lang="en-US" altLang="ja-JP"/>
              <a:pPr>
                <a:defRPr/>
              </a:pPr>
              <a:t>‹#›</a:t>
            </a:fld>
            <a:endParaRPr lang="en-US" altLang="ja-JP"/>
          </a:p>
        </p:txBody>
      </p:sp>
    </p:spTree>
    <p:extLst>
      <p:ext uri="{BB962C8B-B14F-4D97-AF65-F5344CB8AC3E}">
        <p14:creationId xmlns:p14="http://schemas.microsoft.com/office/powerpoint/2010/main" val="229366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1E4B9A0-81CF-4546-B225-49940AA2C873}" type="slidenum">
              <a:rPr lang="en-US" altLang="ja-JP"/>
              <a:pPr>
                <a:defRPr/>
              </a:pPr>
              <a:t>‹#›</a:t>
            </a:fld>
            <a:endParaRPr lang="en-US" altLang="ja-JP"/>
          </a:p>
        </p:txBody>
      </p:sp>
    </p:spTree>
    <p:extLst>
      <p:ext uri="{BB962C8B-B14F-4D97-AF65-F5344CB8AC3E}">
        <p14:creationId xmlns:p14="http://schemas.microsoft.com/office/powerpoint/2010/main" val="13153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1" tIns="47891" rIns="95781" bIns="4789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860675"/>
            <a:ext cx="5829300"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1" tIns="47891" rIns="95781" bIns="4789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14350" y="9024938"/>
            <a:ext cx="1428750" cy="661987"/>
          </a:xfrm>
          <a:prstGeom prst="rect">
            <a:avLst/>
          </a:prstGeom>
          <a:noFill/>
          <a:ln>
            <a:noFill/>
          </a:ln>
          <a:effectLst/>
        </p:spPr>
        <p:txBody>
          <a:bodyPr vert="horz" wrap="square" lIns="95781" tIns="47891" rIns="95781" bIns="47891" numCol="1" anchor="t" anchorCtr="0" compatLnSpc="1">
            <a:prstTxWarp prst="textNoShape">
              <a:avLst/>
            </a:prstTxWarp>
          </a:bodyPr>
          <a:lstStyle>
            <a:lvl1pPr eaLnBrk="1" hangingPunct="1">
              <a:defRPr sz="1500" baseline="0"/>
            </a:lvl1pPr>
          </a:lstStyle>
          <a:p>
            <a:pPr>
              <a:defRPr/>
            </a:pPr>
            <a:endParaRPr lang="en-US" altLang="ja-JP"/>
          </a:p>
        </p:txBody>
      </p:sp>
      <p:sp>
        <p:nvSpPr>
          <p:cNvPr id="1029" name="Rectangle 5"/>
          <p:cNvSpPr>
            <a:spLocks noGrp="1" noChangeArrowheads="1"/>
          </p:cNvSpPr>
          <p:nvPr>
            <p:ph type="ftr" sz="quarter" idx="3"/>
          </p:nvPr>
        </p:nvSpPr>
        <p:spPr bwMode="auto">
          <a:xfrm>
            <a:off x="2343150" y="9024938"/>
            <a:ext cx="2171700" cy="661987"/>
          </a:xfrm>
          <a:prstGeom prst="rect">
            <a:avLst/>
          </a:prstGeom>
          <a:noFill/>
          <a:ln>
            <a:noFill/>
          </a:ln>
          <a:effectLst/>
        </p:spPr>
        <p:txBody>
          <a:bodyPr vert="horz" wrap="square" lIns="95781" tIns="47891" rIns="95781" bIns="47891" numCol="1" anchor="t" anchorCtr="0" compatLnSpc="1">
            <a:prstTxWarp prst="textNoShape">
              <a:avLst/>
            </a:prstTxWarp>
          </a:bodyPr>
          <a:lstStyle>
            <a:lvl1pPr algn="ctr" eaLnBrk="1" hangingPunct="1">
              <a:defRPr sz="1500" baseline="0"/>
            </a:lvl1pPr>
          </a:lstStyle>
          <a:p>
            <a:pPr>
              <a:defRPr/>
            </a:pPr>
            <a:endParaRPr lang="en-US" altLang="ja-JP"/>
          </a:p>
        </p:txBody>
      </p:sp>
      <p:sp>
        <p:nvSpPr>
          <p:cNvPr id="1030" name="Rectangle 6"/>
          <p:cNvSpPr>
            <a:spLocks noGrp="1" noChangeArrowheads="1"/>
          </p:cNvSpPr>
          <p:nvPr>
            <p:ph type="sldNum" sz="quarter" idx="4"/>
          </p:nvPr>
        </p:nvSpPr>
        <p:spPr bwMode="auto">
          <a:xfrm>
            <a:off x="4914900" y="9024938"/>
            <a:ext cx="1428750" cy="661987"/>
          </a:xfrm>
          <a:prstGeom prst="rect">
            <a:avLst/>
          </a:prstGeom>
          <a:noFill/>
          <a:ln>
            <a:noFill/>
          </a:ln>
          <a:effectLst/>
        </p:spPr>
        <p:txBody>
          <a:bodyPr vert="horz" wrap="square" lIns="95781" tIns="47891" rIns="95781" bIns="47891" numCol="1" anchor="t" anchorCtr="0" compatLnSpc="1">
            <a:prstTxWarp prst="textNoShape">
              <a:avLst/>
            </a:prstTxWarp>
          </a:bodyPr>
          <a:lstStyle>
            <a:lvl1pPr algn="r" eaLnBrk="1" hangingPunct="1">
              <a:defRPr sz="1500" baseline="0"/>
            </a:lvl1pPr>
          </a:lstStyle>
          <a:p>
            <a:pPr>
              <a:defRPr/>
            </a:pPr>
            <a:fld id="{AFC21246-CBD5-4D8E-A49D-AF7D44721A6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Times New Roman"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Times New Roman"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Times New Roman"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Times New Roman" charset="0"/>
          <a:ea typeface="ＭＳ Ｐゴシック" pitchFamily="50" charset="-128"/>
        </a:defRPr>
      </a:lvl5pPr>
      <a:lvl6pPr marL="457200" algn="ctr" defTabSz="957263" rtl="0" fontAlgn="base">
        <a:spcBef>
          <a:spcPct val="0"/>
        </a:spcBef>
        <a:spcAft>
          <a:spcPct val="0"/>
        </a:spcAft>
        <a:defRPr kumimoji="1" sz="4600">
          <a:solidFill>
            <a:schemeClr val="tx2"/>
          </a:solidFill>
          <a:latin typeface="Times New Roman" charset="0"/>
          <a:ea typeface="ＭＳ Ｐゴシック" pitchFamily="50" charset="-128"/>
        </a:defRPr>
      </a:lvl6pPr>
      <a:lvl7pPr marL="914400" algn="ctr" defTabSz="957263" rtl="0" fontAlgn="base">
        <a:spcBef>
          <a:spcPct val="0"/>
        </a:spcBef>
        <a:spcAft>
          <a:spcPct val="0"/>
        </a:spcAft>
        <a:defRPr kumimoji="1" sz="4600">
          <a:solidFill>
            <a:schemeClr val="tx2"/>
          </a:solidFill>
          <a:latin typeface="Times New Roman" charset="0"/>
          <a:ea typeface="ＭＳ Ｐゴシック" pitchFamily="50" charset="-128"/>
        </a:defRPr>
      </a:lvl7pPr>
      <a:lvl8pPr marL="1371600" algn="ctr" defTabSz="957263" rtl="0" fontAlgn="base">
        <a:spcBef>
          <a:spcPct val="0"/>
        </a:spcBef>
        <a:spcAft>
          <a:spcPct val="0"/>
        </a:spcAft>
        <a:defRPr kumimoji="1" sz="4600">
          <a:solidFill>
            <a:schemeClr val="tx2"/>
          </a:solidFill>
          <a:latin typeface="Times New Roman" charset="0"/>
          <a:ea typeface="ＭＳ Ｐゴシック" pitchFamily="50" charset="-128"/>
        </a:defRPr>
      </a:lvl8pPr>
      <a:lvl9pPr marL="1828800" algn="ctr" defTabSz="957263" rtl="0" fontAlgn="base">
        <a:spcBef>
          <a:spcPct val="0"/>
        </a:spcBef>
        <a:spcAft>
          <a:spcPct val="0"/>
        </a:spcAft>
        <a:defRPr kumimoji="1" sz="4600">
          <a:solidFill>
            <a:schemeClr val="tx2"/>
          </a:solidFill>
          <a:latin typeface="Times New Roman" charset="0"/>
          <a:ea typeface="ＭＳ Ｐゴシック" pitchFamily="50" charset="-128"/>
        </a:defRPr>
      </a:lvl9pPr>
    </p:titleStyle>
    <p:bodyStyle>
      <a:lvl1pPr marL="358775" indent="-358775" algn="l" defTabSz="957263" rtl="0" eaLnBrk="0" fontAlgn="base" hangingPunct="0">
        <a:spcBef>
          <a:spcPct val="20000"/>
        </a:spcBef>
        <a:spcAft>
          <a:spcPct val="0"/>
        </a:spcAft>
        <a:buChar char="•"/>
        <a:defRPr kumimoji="1"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a:solidFill>
            <a:schemeClr val="tx1"/>
          </a:solidFill>
          <a:latin typeface="+mn-lt"/>
          <a:ea typeface="+mn-ea"/>
        </a:defRPr>
      </a:lvl2pPr>
      <a:lvl3pPr marL="1196975" indent="-239713" algn="l" defTabSz="957263" rtl="0" eaLnBrk="0" fontAlgn="base" hangingPunct="0">
        <a:spcBef>
          <a:spcPct val="20000"/>
        </a:spcBef>
        <a:spcAft>
          <a:spcPct val="0"/>
        </a:spcAft>
        <a:buChar char="•"/>
        <a:defRPr kumimoji="1" sz="2500">
          <a:solidFill>
            <a:schemeClr val="tx1"/>
          </a:solidFill>
          <a:latin typeface="+mn-lt"/>
          <a:ea typeface="+mn-ea"/>
        </a:defRPr>
      </a:lvl3pPr>
      <a:lvl4pPr marL="1676400" indent="-239713" algn="l" defTabSz="957263" rtl="0" eaLnBrk="0" fontAlgn="base" hangingPunct="0">
        <a:spcBef>
          <a:spcPct val="20000"/>
        </a:spcBef>
        <a:spcAft>
          <a:spcPct val="0"/>
        </a:spcAft>
        <a:buChar char="–"/>
        <a:defRPr kumimoji="1" sz="2100">
          <a:solidFill>
            <a:schemeClr val="tx1"/>
          </a:solidFill>
          <a:latin typeface="+mn-lt"/>
          <a:ea typeface="+mn-ea"/>
        </a:defRPr>
      </a:lvl4pPr>
      <a:lvl5pPr marL="2154238" indent="-238125" algn="l" defTabSz="957263" rtl="0" eaLnBrk="0" fontAlgn="base" hangingPunct="0">
        <a:spcBef>
          <a:spcPct val="20000"/>
        </a:spcBef>
        <a:spcAft>
          <a:spcPct val="0"/>
        </a:spcAft>
        <a:buChar char="»"/>
        <a:defRPr kumimoji="1" sz="2100">
          <a:solidFill>
            <a:schemeClr val="tx1"/>
          </a:solidFill>
          <a:latin typeface="+mn-lt"/>
          <a:ea typeface="+mn-ea"/>
        </a:defRPr>
      </a:lvl5pPr>
      <a:lvl6pPr marL="2611438" indent="-238125" algn="l" defTabSz="957263" rtl="0" fontAlgn="base">
        <a:spcBef>
          <a:spcPct val="20000"/>
        </a:spcBef>
        <a:spcAft>
          <a:spcPct val="0"/>
        </a:spcAft>
        <a:buChar char="»"/>
        <a:defRPr kumimoji="1" sz="2100">
          <a:solidFill>
            <a:schemeClr val="tx1"/>
          </a:solidFill>
          <a:latin typeface="+mn-lt"/>
          <a:ea typeface="+mn-ea"/>
        </a:defRPr>
      </a:lvl6pPr>
      <a:lvl7pPr marL="3068638" indent="-238125" algn="l" defTabSz="957263" rtl="0" fontAlgn="base">
        <a:spcBef>
          <a:spcPct val="20000"/>
        </a:spcBef>
        <a:spcAft>
          <a:spcPct val="0"/>
        </a:spcAft>
        <a:buChar char="»"/>
        <a:defRPr kumimoji="1" sz="2100">
          <a:solidFill>
            <a:schemeClr val="tx1"/>
          </a:solidFill>
          <a:latin typeface="+mn-lt"/>
          <a:ea typeface="+mn-ea"/>
        </a:defRPr>
      </a:lvl7pPr>
      <a:lvl8pPr marL="3525838" indent="-238125" algn="l" defTabSz="957263" rtl="0" fontAlgn="base">
        <a:spcBef>
          <a:spcPct val="20000"/>
        </a:spcBef>
        <a:spcAft>
          <a:spcPct val="0"/>
        </a:spcAft>
        <a:buChar char="»"/>
        <a:defRPr kumimoji="1" sz="2100">
          <a:solidFill>
            <a:schemeClr val="tx1"/>
          </a:solidFill>
          <a:latin typeface="+mn-lt"/>
          <a:ea typeface="+mn-ea"/>
        </a:defRPr>
      </a:lvl8pPr>
      <a:lvl9pPr marL="3983038" indent="-238125" algn="l" defTabSz="957263" rtl="0" fontAlgn="base">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2.wdp"/><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1.jpeg"/><Relationship Id="rId21" Type="http://schemas.microsoft.com/office/2007/relationships/hdphoto" Target="../media/hdphoto6.wdp"/><Relationship Id="rId7" Type="http://schemas.openxmlformats.org/officeDocument/2006/relationships/image" Target="../media/image5.png"/><Relationship Id="rId12" Type="http://schemas.openxmlformats.org/officeDocument/2006/relationships/image" Target="../media/image9.png"/><Relationship Id="rId17" Type="http://schemas.microsoft.com/office/2007/relationships/hdphoto" Target="../media/hdphoto4.wdp"/><Relationship Id="rId25" Type="http://schemas.microsoft.com/office/2007/relationships/hdphoto" Target="../media/hdphoto8.wdp"/><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3.png"/><Relationship Id="rId29" Type="http://schemas.microsoft.com/office/2007/relationships/hdphoto" Target="../media/hdphoto10.wdp"/><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24" Type="http://schemas.openxmlformats.org/officeDocument/2006/relationships/image" Target="../media/image15.png"/><Relationship Id="rId5" Type="http://schemas.openxmlformats.org/officeDocument/2006/relationships/image" Target="../media/image3.png"/><Relationship Id="rId15" Type="http://schemas.microsoft.com/office/2007/relationships/hdphoto" Target="../media/hdphoto3.wdp"/><Relationship Id="rId23" Type="http://schemas.microsoft.com/office/2007/relationships/hdphoto" Target="../media/hdphoto7.wdp"/><Relationship Id="rId28" Type="http://schemas.openxmlformats.org/officeDocument/2006/relationships/image" Target="../media/image17.png"/><Relationship Id="rId10" Type="http://schemas.microsoft.com/office/2007/relationships/hdphoto" Target="../media/hdphoto1.wdp"/><Relationship Id="rId19" Type="http://schemas.microsoft.com/office/2007/relationships/hdphoto" Target="../media/hdphoto5.wdp"/><Relationship Id="rId31" Type="http://schemas.openxmlformats.org/officeDocument/2006/relationships/image" Target="../media/image19.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microsoft.com/office/2007/relationships/hdphoto" Target="../media/hdphoto9.wdp"/><Relationship Id="rId30"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 name="Picture 2" descr="読み聞かせイラスト／無料イラストなら「イラストAC」">
            <a:extLst>
              <a:ext uri="{FF2B5EF4-FFF2-40B4-BE49-F238E27FC236}">
                <a16:creationId xmlns:a16="http://schemas.microsoft.com/office/drawing/2014/main" id="{2B3D99B8-525F-3FEF-41D9-08EAFE5796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52" y="7600867"/>
            <a:ext cx="499237" cy="3738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卒業証書のシルエット | 無料のAi・PNG白黒シルエットイラスト">
            <a:extLst>
              <a:ext uri="{FF2B5EF4-FFF2-40B4-BE49-F238E27FC236}">
                <a16:creationId xmlns:a16="http://schemas.microsoft.com/office/drawing/2014/main" id="{F2F7F98C-4EA4-5D8D-049C-9F7570A20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764" y="2639488"/>
            <a:ext cx="685520" cy="6855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満開の2本の桜の木のイラスト | フリー素材 イラストミント">
            <a:extLst>
              <a:ext uri="{FF2B5EF4-FFF2-40B4-BE49-F238E27FC236}">
                <a16:creationId xmlns:a16="http://schemas.microsoft.com/office/drawing/2014/main" id="{34D9C5A9-AEB1-2792-340D-8000540C81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7592" y="2945610"/>
            <a:ext cx="709195" cy="557178"/>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a:extLst>
              <a:ext uri="{FF2B5EF4-FFF2-40B4-BE49-F238E27FC236}">
                <a16:creationId xmlns:a16="http://schemas.microsoft.com/office/drawing/2014/main" id="{0D2C7B47-8352-3FA9-9F97-B77025EC5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454" y="1554697"/>
            <a:ext cx="844094" cy="844094"/>
          </a:xfrm>
          <a:prstGeom prst="rect">
            <a:avLst/>
          </a:prstGeom>
        </p:spPr>
      </p:pic>
      <p:sp>
        <p:nvSpPr>
          <p:cNvPr id="5123" name="フローチャート: 代替処理 10"/>
          <p:cNvSpPr>
            <a:spLocks noChangeArrowheads="1"/>
          </p:cNvSpPr>
          <p:nvPr/>
        </p:nvSpPr>
        <p:spPr bwMode="auto">
          <a:xfrm>
            <a:off x="58076" y="3761191"/>
            <a:ext cx="6726666" cy="3864673"/>
          </a:xfrm>
          <a:prstGeom prst="flowChartAlternateProcess">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000" baseline="-250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000" baseline="-250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000" baseline="-250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000" baseline="-250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000" baseline="-25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5125" name="Text Box 2803"/>
          <p:cNvSpPr txBox="1">
            <a:spLocks noChangeArrowheads="1"/>
          </p:cNvSpPr>
          <p:nvPr/>
        </p:nvSpPr>
        <p:spPr bwMode="auto">
          <a:xfrm>
            <a:off x="1573213" y="344488"/>
            <a:ext cx="23606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1" i="1" baseline="0">
                <a:latin typeface="HG丸ｺﾞｼｯｸM-PRO" panose="020F0600000000000000" pitchFamily="50" charset="-128"/>
                <a:ea typeface="HG丸ｺﾞｼｯｸM-PRO" panose="020F0600000000000000" pitchFamily="50" charset="-128"/>
              </a:rPr>
              <a:t>地域と学校をつなぐ</a:t>
            </a:r>
          </a:p>
        </p:txBody>
      </p:sp>
      <p:sp>
        <p:nvSpPr>
          <p:cNvPr id="5126" name="Text Box 3022"/>
          <p:cNvSpPr txBox="1">
            <a:spLocks noChangeArrowheads="1"/>
          </p:cNvSpPr>
          <p:nvPr/>
        </p:nvSpPr>
        <p:spPr bwMode="auto">
          <a:xfrm>
            <a:off x="5827713" y="236538"/>
            <a:ext cx="685568" cy="2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aseline="0" dirty="0">
                <a:latin typeface="HG丸ｺﾞｼｯｸM-PRO" panose="020F0600000000000000" pitchFamily="50" charset="-128"/>
                <a:ea typeface="HG丸ｺﾞｼｯｸM-PRO" panose="020F0600000000000000" pitchFamily="50" charset="-128"/>
              </a:rPr>
              <a:t>第</a:t>
            </a:r>
            <a:r>
              <a:rPr lang="en-US" altLang="ja-JP" sz="1200" baseline="0" dirty="0">
                <a:latin typeface="HG丸ｺﾞｼｯｸM-PRO" panose="020F0600000000000000" pitchFamily="50" charset="-128"/>
                <a:ea typeface="HG丸ｺﾞｼｯｸM-PRO" panose="020F0600000000000000" pitchFamily="50" charset="-128"/>
              </a:rPr>
              <a:t>157</a:t>
            </a:r>
            <a:r>
              <a:rPr lang="ja-JP" altLang="en-US" sz="1200" baseline="0" dirty="0">
                <a:latin typeface="HG丸ｺﾞｼｯｸM-PRO" panose="020F0600000000000000" pitchFamily="50" charset="-128"/>
                <a:ea typeface="HG丸ｺﾞｼｯｸM-PRO" panose="020F0600000000000000" pitchFamily="50" charset="-128"/>
              </a:rPr>
              <a:t>号</a:t>
            </a:r>
          </a:p>
        </p:txBody>
      </p:sp>
      <p:pic>
        <p:nvPicPr>
          <p:cNvPr id="5129" name="図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575" y="284163"/>
            <a:ext cx="695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2803"/>
          <p:cNvSpPr txBox="1">
            <a:spLocks noChangeArrowheads="1"/>
          </p:cNvSpPr>
          <p:nvPr/>
        </p:nvSpPr>
        <p:spPr bwMode="auto">
          <a:xfrm>
            <a:off x="512676" y="704850"/>
            <a:ext cx="43307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3600" b="1" baseline="0">
                <a:latin typeface="HGP創英角ﾎﾟｯﾌﾟ体" panose="040B0A00000000000000" pitchFamily="50" charset="-128"/>
                <a:ea typeface="HGP創英角ﾎﾟｯﾌﾟ体" panose="040B0A00000000000000" pitchFamily="50" charset="-128"/>
              </a:rPr>
              <a:t>六小コミュニティだより</a:t>
            </a:r>
          </a:p>
        </p:txBody>
      </p:sp>
      <p:sp>
        <p:nvSpPr>
          <p:cNvPr id="5131" name="正方形/長方形 7"/>
          <p:cNvSpPr>
            <a:spLocks noChangeArrowheads="1"/>
          </p:cNvSpPr>
          <p:nvPr/>
        </p:nvSpPr>
        <p:spPr bwMode="auto">
          <a:xfrm>
            <a:off x="144463" y="112713"/>
            <a:ext cx="6588125" cy="1381125"/>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000" baseline="-250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000" baseline="-250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000" baseline="-250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000" baseline="-250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000" baseline="-25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5132" name="フローチャート: 端子 9"/>
          <p:cNvSpPr>
            <a:spLocks noChangeArrowheads="1"/>
          </p:cNvSpPr>
          <p:nvPr/>
        </p:nvSpPr>
        <p:spPr bwMode="auto">
          <a:xfrm>
            <a:off x="1404938" y="284163"/>
            <a:ext cx="2693987" cy="481012"/>
          </a:xfrm>
          <a:prstGeom prst="flowChartTerminator">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000" baseline="-250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000" baseline="-250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000" baseline="-250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000" baseline="-250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000" baseline="-25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5135" name="Text Box 3028"/>
          <p:cNvSpPr txBox="1">
            <a:spLocks noChangeArrowheads="1"/>
          </p:cNvSpPr>
          <p:nvPr/>
        </p:nvSpPr>
        <p:spPr bwMode="auto">
          <a:xfrm>
            <a:off x="274421" y="3886538"/>
            <a:ext cx="1354224"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　校長あいさつ　　</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5157" name="Text Box 3022"/>
          <p:cNvSpPr txBox="1">
            <a:spLocks noChangeArrowheads="1"/>
          </p:cNvSpPr>
          <p:nvPr/>
        </p:nvSpPr>
        <p:spPr bwMode="auto">
          <a:xfrm>
            <a:off x="5178346" y="415925"/>
            <a:ext cx="1261046" cy="2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aseline="0" dirty="0">
                <a:latin typeface="HG丸ｺﾞｼｯｸM-PRO" panose="020F0600000000000000" pitchFamily="50" charset="-128"/>
                <a:ea typeface="HG丸ｺﾞｼｯｸM-PRO" panose="020F0600000000000000" pitchFamily="50" charset="-128"/>
              </a:rPr>
              <a:t>令和</a:t>
            </a:r>
            <a:r>
              <a:rPr lang="en-US" altLang="ja-JP" sz="1200" baseline="0" dirty="0">
                <a:latin typeface="HG丸ｺﾞｼｯｸM-PRO" panose="020F0600000000000000" pitchFamily="50" charset="-128"/>
                <a:ea typeface="HG丸ｺﾞｼｯｸM-PRO" panose="020F0600000000000000" pitchFamily="50" charset="-128"/>
              </a:rPr>
              <a:t>5</a:t>
            </a:r>
            <a:r>
              <a:rPr lang="ja-JP" altLang="en-US" sz="1200" baseline="0" dirty="0">
                <a:latin typeface="HG丸ｺﾞｼｯｸM-PRO" panose="020F0600000000000000" pitchFamily="50" charset="-128"/>
                <a:ea typeface="HG丸ｺﾞｼｯｸM-PRO" panose="020F0600000000000000" pitchFamily="50" charset="-128"/>
              </a:rPr>
              <a:t>年</a:t>
            </a:r>
            <a:r>
              <a:rPr lang="en-US" altLang="ja-JP" sz="1200" baseline="0" dirty="0">
                <a:latin typeface="HG丸ｺﾞｼｯｸM-PRO" panose="020F0600000000000000" pitchFamily="50" charset="-128"/>
                <a:ea typeface="HG丸ｺﾞｼｯｸM-PRO" panose="020F0600000000000000" pitchFamily="50" charset="-128"/>
              </a:rPr>
              <a:t>3</a:t>
            </a:r>
            <a:r>
              <a:rPr lang="ja-JP" altLang="en-US" sz="1200" baseline="0" dirty="0">
                <a:latin typeface="HG丸ｺﾞｼｯｸM-PRO" panose="020F0600000000000000" pitchFamily="50" charset="-128"/>
                <a:ea typeface="HG丸ｺﾞｼｯｸM-PRO" panose="020F0600000000000000" pitchFamily="50" charset="-128"/>
              </a:rPr>
              <a:t>月</a:t>
            </a:r>
            <a:r>
              <a:rPr lang="en-US" altLang="ja-JP" sz="1200" baseline="0" dirty="0">
                <a:latin typeface="HG丸ｺﾞｼｯｸM-PRO" panose="020F0600000000000000" pitchFamily="50" charset="-128"/>
                <a:ea typeface="HG丸ｺﾞｼｯｸM-PRO" panose="020F0600000000000000" pitchFamily="50" charset="-128"/>
              </a:rPr>
              <a:t>22</a:t>
            </a:r>
            <a:r>
              <a:rPr lang="ja-JP" altLang="en-US" sz="1200" baseline="0" dirty="0">
                <a:latin typeface="HG丸ｺﾞｼｯｸM-PRO" panose="020F0600000000000000" pitchFamily="50" charset="-128"/>
                <a:ea typeface="HG丸ｺﾞｼｯｸM-PRO" panose="020F0600000000000000" pitchFamily="50" charset="-128"/>
              </a:rPr>
              <a:t>日</a:t>
            </a:r>
          </a:p>
        </p:txBody>
      </p:sp>
      <p:sp>
        <p:nvSpPr>
          <p:cNvPr id="5158" name="Text Box 3022"/>
          <p:cNvSpPr txBox="1">
            <a:spLocks noChangeArrowheads="1"/>
          </p:cNvSpPr>
          <p:nvPr/>
        </p:nvSpPr>
        <p:spPr bwMode="auto">
          <a:xfrm>
            <a:off x="4653136" y="596900"/>
            <a:ext cx="1921483" cy="1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50" baseline="0" dirty="0">
                <a:latin typeface="HG丸ｺﾞｼｯｸM-PRO" panose="020F0600000000000000" pitchFamily="50" charset="-128"/>
                <a:ea typeface="HG丸ｺﾞｼｯｸM-PRO" panose="020F0600000000000000" pitchFamily="50" charset="-128"/>
              </a:rPr>
              <a:t>小平第六小学校学校経営協議会</a:t>
            </a:r>
          </a:p>
        </p:txBody>
      </p:sp>
      <p:sp>
        <p:nvSpPr>
          <p:cNvPr id="5159" name="Text Box 3022"/>
          <p:cNvSpPr txBox="1">
            <a:spLocks noChangeArrowheads="1"/>
          </p:cNvSpPr>
          <p:nvPr/>
        </p:nvSpPr>
        <p:spPr bwMode="auto">
          <a:xfrm>
            <a:off x="5265204" y="884548"/>
            <a:ext cx="1267458" cy="2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aseline="0" dirty="0">
                <a:latin typeface="HG丸ｺﾞｼｯｸM-PRO" panose="020F0600000000000000" pitchFamily="50" charset="-128"/>
                <a:ea typeface="HG丸ｺﾞｼｯｸM-PRO" panose="020F0600000000000000" pitchFamily="50" charset="-128"/>
              </a:rPr>
              <a:t>会長　福田　朱実</a:t>
            </a:r>
          </a:p>
        </p:txBody>
      </p:sp>
      <p:sp>
        <p:nvSpPr>
          <p:cNvPr id="5160" name="Text Box 3022"/>
          <p:cNvSpPr txBox="1">
            <a:spLocks noChangeArrowheads="1"/>
          </p:cNvSpPr>
          <p:nvPr/>
        </p:nvSpPr>
        <p:spPr bwMode="auto">
          <a:xfrm>
            <a:off x="5229225" y="1146225"/>
            <a:ext cx="13287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baseline="0">
                <a:latin typeface="HG丸ｺﾞｼｯｸM-PRO" panose="020F0600000000000000" pitchFamily="50" charset="-128"/>
                <a:ea typeface="HG丸ｺﾞｼｯｸM-PRO" panose="020F0600000000000000" pitchFamily="50" charset="-128"/>
              </a:rPr>
              <a:t>042-341-0356</a:t>
            </a:r>
            <a:endParaRPr lang="ja-JP" altLang="en-US" sz="1200" baseline="0">
              <a:latin typeface="HG丸ｺﾞｼｯｸM-PRO" panose="020F0600000000000000" pitchFamily="50" charset="-128"/>
              <a:ea typeface="HG丸ｺﾞｼｯｸM-PRO" panose="020F0600000000000000" pitchFamily="50" charset="-128"/>
            </a:endParaRPr>
          </a:p>
        </p:txBody>
      </p:sp>
      <p:sp>
        <p:nvSpPr>
          <p:cNvPr id="53" name="Text Box 3028"/>
          <p:cNvSpPr txBox="1">
            <a:spLocks noChangeArrowheads="1"/>
          </p:cNvSpPr>
          <p:nvPr/>
        </p:nvSpPr>
        <p:spPr bwMode="auto">
          <a:xfrm>
            <a:off x="728113" y="7390204"/>
            <a:ext cx="5587231"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1" i="1" baseline="0" dirty="0">
                <a:latin typeface="HG丸ｺﾞｼｯｸM-PRO" panose="020F0600000000000000" pitchFamily="50" charset="-128"/>
                <a:ea typeface="HG丸ｺﾞｼｯｸM-PRO" panose="020F0600000000000000" pitchFamily="50" charset="-128"/>
              </a:rPr>
              <a:t>次回学校経営協議会開催予定　</a:t>
            </a:r>
            <a:r>
              <a:rPr lang="en-US" altLang="ja-JP" sz="1100" b="1" i="1" baseline="0" dirty="0">
                <a:latin typeface="HG丸ｺﾞｼｯｸM-PRO" panose="020F0600000000000000" pitchFamily="50" charset="-128"/>
                <a:ea typeface="HG丸ｺﾞｼｯｸM-PRO" panose="020F0600000000000000" pitchFamily="50" charset="-128"/>
              </a:rPr>
              <a:t>R5</a:t>
            </a:r>
            <a:r>
              <a:rPr lang="ja-JP" altLang="en-US" sz="1100" b="1" i="1" baseline="0" dirty="0">
                <a:latin typeface="HG丸ｺﾞｼｯｸM-PRO" panose="020F0600000000000000" pitchFamily="50" charset="-128"/>
                <a:ea typeface="HG丸ｺﾞｼｯｸM-PRO" panose="020F0600000000000000" pitchFamily="50" charset="-128"/>
              </a:rPr>
              <a:t>年　</a:t>
            </a:r>
            <a:r>
              <a:rPr lang="en-US" altLang="ja-JP" sz="1100" b="1" i="1" baseline="0" dirty="0">
                <a:latin typeface="HG丸ｺﾞｼｯｸM-PRO" panose="020F0600000000000000" pitchFamily="50" charset="-128"/>
                <a:ea typeface="HG丸ｺﾞｼｯｸM-PRO" panose="020F0600000000000000" pitchFamily="50" charset="-128"/>
              </a:rPr>
              <a:t>4</a:t>
            </a:r>
            <a:r>
              <a:rPr lang="ja-JP" altLang="en-US" sz="1100" b="1" i="1" baseline="0" dirty="0">
                <a:latin typeface="HG丸ｺﾞｼｯｸM-PRO" panose="020F0600000000000000" pitchFamily="50" charset="-128"/>
                <a:ea typeface="HG丸ｺﾞｼｯｸM-PRO" panose="020F0600000000000000" pitchFamily="50" charset="-128"/>
              </a:rPr>
              <a:t>月</a:t>
            </a:r>
            <a:r>
              <a:rPr lang="en-US" altLang="ja-JP" sz="1100" b="1" i="1" baseline="0" dirty="0">
                <a:latin typeface="HG丸ｺﾞｼｯｸM-PRO" panose="020F0600000000000000" pitchFamily="50" charset="-128"/>
                <a:ea typeface="HG丸ｺﾞｼｯｸM-PRO" panose="020F0600000000000000" pitchFamily="50" charset="-128"/>
              </a:rPr>
              <a:t>19</a:t>
            </a:r>
            <a:r>
              <a:rPr lang="ja-JP" altLang="en-US" sz="1100" b="1" i="1" baseline="0" dirty="0">
                <a:latin typeface="HG丸ｺﾞｼｯｸM-PRO" panose="020F0600000000000000" pitchFamily="50" charset="-128"/>
                <a:ea typeface="HG丸ｺﾞｼｯｸM-PRO" panose="020F0600000000000000" pitchFamily="50" charset="-128"/>
              </a:rPr>
              <a:t>日（水）</a:t>
            </a:r>
            <a:r>
              <a:rPr lang="en-US" altLang="ja-JP" sz="1100" b="1" i="1" baseline="0" dirty="0">
                <a:latin typeface="HG丸ｺﾞｼｯｸM-PRO" panose="020F0600000000000000" pitchFamily="50" charset="-128"/>
                <a:ea typeface="HG丸ｺﾞｼｯｸM-PRO" panose="020F0600000000000000" pitchFamily="50" charset="-128"/>
              </a:rPr>
              <a:t>18</a:t>
            </a:r>
            <a:r>
              <a:rPr lang="ja-JP" altLang="en-US" sz="1100" b="1" i="1" baseline="0" dirty="0">
                <a:latin typeface="HG丸ｺﾞｼｯｸM-PRO" panose="020F0600000000000000" pitchFamily="50" charset="-128"/>
                <a:ea typeface="HG丸ｺﾞｼｯｸM-PRO" panose="020F0600000000000000" pitchFamily="50" charset="-128"/>
              </a:rPr>
              <a:t>時</a:t>
            </a:r>
            <a:r>
              <a:rPr lang="en-US" altLang="ja-JP" sz="1100" b="1" i="1" baseline="0" dirty="0">
                <a:latin typeface="HG丸ｺﾞｼｯｸM-PRO" panose="020F0600000000000000" pitchFamily="50" charset="-128"/>
                <a:ea typeface="HG丸ｺﾞｼｯｸM-PRO" panose="020F0600000000000000" pitchFamily="50" charset="-128"/>
              </a:rPr>
              <a:t>30</a:t>
            </a:r>
            <a:r>
              <a:rPr lang="ja-JP" altLang="en-US" sz="1100" b="1" i="1" baseline="0" dirty="0">
                <a:latin typeface="HG丸ｺﾞｼｯｸM-PRO" panose="020F0600000000000000" pitchFamily="50" charset="-128"/>
                <a:ea typeface="HG丸ｺﾞｼｯｸM-PRO" panose="020F0600000000000000" pitchFamily="50" charset="-128"/>
              </a:rPr>
              <a:t>分～　図書室　　</a:t>
            </a:r>
            <a:endParaRPr lang="en-US" altLang="ja-JP" sz="1100" b="1" i="1" baseline="0" dirty="0">
              <a:latin typeface="HG丸ｺﾞｼｯｸM-PRO" panose="020F0600000000000000" pitchFamily="50" charset="-128"/>
              <a:ea typeface="HG丸ｺﾞｼｯｸM-PRO" panose="020F0600000000000000" pitchFamily="50" charset="-128"/>
            </a:endParaRPr>
          </a:p>
        </p:txBody>
      </p:sp>
      <p:sp>
        <p:nvSpPr>
          <p:cNvPr id="55" name="Text Box 3028">
            <a:extLst>
              <a:ext uri="{FF2B5EF4-FFF2-40B4-BE49-F238E27FC236}">
                <a16:creationId xmlns:a16="http://schemas.microsoft.com/office/drawing/2014/main" id="{D4F93B1B-4AE6-45A8-A5A7-C19D8E25FD79}"/>
              </a:ext>
            </a:extLst>
          </p:cNvPr>
          <p:cNvSpPr txBox="1">
            <a:spLocks noChangeArrowheads="1"/>
          </p:cNvSpPr>
          <p:nvPr/>
        </p:nvSpPr>
        <p:spPr bwMode="auto">
          <a:xfrm>
            <a:off x="273305" y="4088904"/>
            <a:ext cx="1204746"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　会長あいさつ　　</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60" name="Text Box 3028">
            <a:extLst>
              <a:ext uri="{FF2B5EF4-FFF2-40B4-BE49-F238E27FC236}">
                <a16:creationId xmlns:a16="http://schemas.microsoft.com/office/drawing/2014/main" id="{7E9F4ED0-DF67-46BD-98F1-72BCDCEA353A}"/>
              </a:ext>
            </a:extLst>
          </p:cNvPr>
          <p:cNvSpPr txBox="1">
            <a:spLocks noChangeArrowheads="1"/>
          </p:cNvSpPr>
          <p:nvPr/>
        </p:nvSpPr>
        <p:spPr bwMode="auto">
          <a:xfrm>
            <a:off x="271682" y="4300421"/>
            <a:ext cx="1101578"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　報告事項</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64" name="吹き出し: 角を丸めた四角形 63">
            <a:extLst>
              <a:ext uri="{FF2B5EF4-FFF2-40B4-BE49-F238E27FC236}">
                <a16:creationId xmlns:a16="http://schemas.microsoft.com/office/drawing/2014/main" id="{60FF6C9A-8C36-4887-A81B-E1A732D046C0}"/>
              </a:ext>
            </a:extLst>
          </p:cNvPr>
          <p:cNvSpPr/>
          <p:nvPr/>
        </p:nvSpPr>
        <p:spPr bwMode="auto">
          <a:xfrm>
            <a:off x="1490807" y="3857890"/>
            <a:ext cx="4284477" cy="199712"/>
          </a:xfrm>
          <a:prstGeom prst="wedgeRoundRectCallout">
            <a:avLst>
              <a:gd name="adj1" fmla="val -52104"/>
              <a:gd name="adj2" fmla="val -19124"/>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65" name="Text Box 3028">
            <a:extLst>
              <a:ext uri="{FF2B5EF4-FFF2-40B4-BE49-F238E27FC236}">
                <a16:creationId xmlns:a16="http://schemas.microsoft.com/office/drawing/2014/main" id="{FABABE9C-DF3E-4B65-B86D-1923F5729953}"/>
              </a:ext>
            </a:extLst>
          </p:cNvPr>
          <p:cNvSpPr txBox="1">
            <a:spLocks noChangeArrowheads="1"/>
          </p:cNvSpPr>
          <p:nvPr/>
        </p:nvSpPr>
        <p:spPr bwMode="auto">
          <a:xfrm>
            <a:off x="1585172" y="3881417"/>
            <a:ext cx="3938084" cy="1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今年度最後の協議会となりました。１年間ありがとうございました。</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66" name="Text Box 3028">
            <a:extLst>
              <a:ext uri="{FF2B5EF4-FFF2-40B4-BE49-F238E27FC236}">
                <a16:creationId xmlns:a16="http://schemas.microsoft.com/office/drawing/2014/main" id="{75E8B7E6-9F7F-458B-BB28-F4CC86374497}"/>
              </a:ext>
            </a:extLst>
          </p:cNvPr>
          <p:cNvSpPr txBox="1">
            <a:spLocks noChangeArrowheads="1"/>
          </p:cNvSpPr>
          <p:nvPr/>
        </p:nvSpPr>
        <p:spPr bwMode="auto">
          <a:xfrm>
            <a:off x="376252" y="4700972"/>
            <a:ext cx="892933"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・研究主任</a:t>
            </a:r>
            <a:endParaRPr lang="en-US" altLang="ja-JP" sz="1100" baseline="0" dirty="0">
              <a:latin typeface="HG丸ｺﾞｼｯｸM-PRO" panose="020F0600000000000000" pitchFamily="50" charset="-128"/>
              <a:ea typeface="HG丸ｺﾞｼｯｸM-PRO" panose="020F0600000000000000" pitchFamily="50" charset="-128"/>
            </a:endParaRPr>
          </a:p>
        </p:txBody>
      </p:sp>
      <p:pic>
        <p:nvPicPr>
          <p:cNvPr id="5128" name="図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4773" y="7040592"/>
            <a:ext cx="558623" cy="5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3028">
            <a:extLst>
              <a:ext uri="{FF2B5EF4-FFF2-40B4-BE49-F238E27FC236}">
                <a16:creationId xmlns:a16="http://schemas.microsoft.com/office/drawing/2014/main" id="{1843CF83-94CF-4DA7-9F1C-3FC02E724E3C}"/>
              </a:ext>
            </a:extLst>
          </p:cNvPr>
          <p:cNvSpPr txBox="1">
            <a:spLocks noChangeArrowheads="1"/>
          </p:cNvSpPr>
          <p:nvPr/>
        </p:nvSpPr>
        <p:spPr bwMode="auto">
          <a:xfrm>
            <a:off x="1202894" y="3476836"/>
            <a:ext cx="4856015" cy="23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b="1" i="1" baseline="0" dirty="0">
                <a:latin typeface="HG丸ｺﾞｼｯｸM-PRO" panose="020F0600000000000000" pitchFamily="50" charset="-128"/>
                <a:ea typeface="HG丸ｺﾞｼｯｸM-PRO" panose="020F0600000000000000" pitchFamily="50" charset="-128"/>
              </a:rPr>
              <a:t>令和</a:t>
            </a:r>
            <a:r>
              <a:rPr lang="en-US" altLang="ja-JP" sz="1400" b="1" i="1" baseline="0" dirty="0">
                <a:latin typeface="HG丸ｺﾞｼｯｸM-PRO" panose="020F0600000000000000" pitchFamily="50" charset="-128"/>
                <a:ea typeface="HG丸ｺﾞｼｯｸM-PRO" panose="020F0600000000000000" pitchFamily="50" charset="-128"/>
              </a:rPr>
              <a:t>4</a:t>
            </a:r>
            <a:r>
              <a:rPr lang="ja-JP" altLang="en-US" sz="1400" b="1" i="1" baseline="0" dirty="0">
                <a:latin typeface="HG丸ｺﾞｼｯｸM-PRO" panose="020F0600000000000000" pitchFamily="50" charset="-128"/>
                <a:ea typeface="HG丸ｺﾞｼｯｸM-PRO" panose="020F0600000000000000" pitchFamily="50" charset="-128"/>
              </a:rPr>
              <a:t>年度　第</a:t>
            </a:r>
            <a:r>
              <a:rPr lang="en-US" altLang="ja-JP" sz="1400" b="1" i="1" baseline="0" dirty="0">
                <a:latin typeface="HG丸ｺﾞｼｯｸM-PRO" panose="020F0600000000000000" pitchFamily="50" charset="-128"/>
                <a:ea typeface="HG丸ｺﾞｼｯｸM-PRO" panose="020F0600000000000000" pitchFamily="50" charset="-128"/>
              </a:rPr>
              <a:t>11</a:t>
            </a:r>
            <a:r>
              <a:rPr lang="ja-JP" altLang="en-US" sz="1400" b="1" i="1" baseline="0" dirty="0">
                <a:latin typeface="HG丸ｺﾞｼｯｸM-PRO" panose="020F0600000000000000" pitchFamily="50" charset="-128"/>
                <a:ea typeface="HG丸ｺﾞｼｯｸM-PRO" panose="020F0600000000000000" pitchFamily="50" charset="-128"/>
              </a:rPr>
              <a:t>回学校経営協議会　　</a:t>
            </a:r>
            <a:r>
              <a:rPr lang="en-US" altLang="ja-JP" sz="1400" b="1" i="1" baseline="0" dirty="0">
                <a:latin typeface="HG丸ｺﾞｼｯｸM-PRO" panose="020F0600000000000000" pitchFamily="50" charset="-128"/>
                <a:ea typeface="HG丸ｺﾞｼｯｸM-PRO" panose="020F0600000000000000" pitchFamily="50" charset="-128"/>
              </a:rPr>
              <a:t>3</a:t>
            </a:r>
            <a:r>
              <a:rPr lang="ja-JP" altLang="en-US" sz="1400" b="1" i="1" baseline="0" dirty="0">
                <a:latin typeface="HG丸ｺﾞｼｯｸM-PRO" panose="020F0600000000000000" pitchFamily="50" charset="-128"/>
                <a:ea typeface="HG丸ｺﾞｼｯｸM-PRO" panose="020F0600000000000000" pitchFamily="50" charset="-128"/>
              </a:rPr>
              <a:t>月</a:t>
            </a:r>
            <a:r>
              <a:rPr lang="en-US" altLang="ja-JP" sz="1400" b="1" i="1" baseline="0" dirty="0">
                <a:latin typeface="HG丸ｺﾞｼｯｸM-PRO" panose="020F0600000000000000" pitchFamily="50" charset="-128"/>
                <a:ea typeface="HG丸ｺﾞｼｯｸM-PRO" panose="020F0600000000000000" pitchFamily="50" charset="-128"/>
              </a:rPr>
              <a:t>8</a:t>
            </a:r>
            <a:r>
              <a:rPr lang="ja-JP" altLang="en-US" sz="1400" b="1" i="1" baseline="0" dirty="0">
                <a:latin typeface="HG丸ｺﾞｼｯｸM-PRO" panose="020F0600000000000000" pitchFamily="50" charset="-128"/>
                <a:ea typeface="HG丸ｺﾞｼｯｸM-PRO" panose="020F0600000000000000" pitchFamily="50" charset="-128"/>
              </a:rPr>
              <a:t>日（水）　　</a:t>
            </a:r>
            <a:endParaRPr lang="en-US" altLang="ja-JP" sz="1400" b="1" i="1" baseline="0" dirty="0">
              <a:latin typeface="HG丸ｺﾞｼｯｸM-PRO" panose="020F0600000000000000" pitchFamily="50" charset="-128"/>
              <a:ea typeface="HG丸ｺﾞｼｯｸM-PRO" panose="020F0600000000000000" pitchFamily="50" charset="-128"/>
            </a:endParaRPr>
          </a:p>
        </p:txBody>
      </p:sp>
      <p:sp>
        <p:nvSpPr>
          <p:cNvPr id="91" name="Text Box 3028">
            <a:extLst>
              <a:ext uri="{FF2B5EF4-FFF2-40B4-BE49-F238E27FC236}">
                <a16:creationId xmlns:a16="http://schemas.microsoft.com/office/drawing/2014/main" id="{EC5B3305-DDB7-4D7B-BF80-FDACC699EC15}"/>
              </a:ext>
            </a:extLst>
          </p:cNvPr>
          <p:cNvSpPr txBox="1">
            <a:spLocks noChangeArrowheads="1"/>
          </p:cNvSpPr>
          <p:nvPr/>
        </p:nvSpPr>
        <p:spPr bwMode="auto">
          <a:xfrm>
            <a:off x="376252" y="4484948"/>
            <a:ext cx="1582608"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・学校の現状（校長）</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96" name="Text Box 3028">
            <a:extLst>
              <a:ext uri="{FF2B5EF4-FFF2-40B4-BE49-F238E27FC236}">
                <a16:creationId xmlns:a16="http://schemas.microsoft.com/office/drawing/2014/main" id="{4890CAD9-46A5-4EA5-89B1-3717CEF114B5}"/>
              </a:ext>
            </a:extLst>
          </p:cNvPr>
          <p:cNvSpPr txBox="1">
            <a:spLocks noChangeArrowheads="1"/>
          </p:cNvSpPr>
          <p:nvPr/>
        </p:nvSpPr>
        <p:spPr bwMode="auto">
          <a:xfrm>
            <a:off x="376252" y="5762853"/>
            <a:ext cx="1028131" cy="19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・副校長より</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99" name="Text Box 3028">
            <a:extLst>
              <a:ext uri="{FF2B5EF4-FFF2-40B4-BE49-F238E27FC236}">
                <a16:creationId xmlns:a16="http://schemas.microsoft.com/office/drawing/2014/main" id="{DAA2BE6D-8A9F-49BB-9341-8B44C65470BD}"/>
              </a:ext>
            </a:extLst>
          </p:cNvPr>
          <p:cNvSpPr txBox="1">
            <a:spLocks noChangeArrowheads="1"/>
          </p:cNvSpPr>
          <p:nvPr/>
        </p:nvSpPr>
        <p:spPr bwMode="auto">
          <a:xfrm>
            <a:off x="374684" y="5133020"/>
            <a:ext cx="1116124"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・生活指導主任</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102" name="吹き出し: 角を丸めた四角形 101">
            <a:extLst>
              <a:ext uri="{FF2B5EF4-FFF2-40B4-BE49-F238E27FC236}">
                <a16:creationId xmlns:a16="http://schemas.microsoft.com/office/drawing/2014/main" id="{3669E02F-40E9-42A1-AA21-A02C8541EC24}"/>
              </a:ext>
            </a:extLst>
          </p:cNvPr>
          <p:cNvSpPr/>
          <p:nvPr/>
        </p:nvSpPr>
        <p:spPr bwMode="auto">
          <a:xfrm>
            <a:off x="1989424" y="4109918"/>
            <a:ext cx="4685960" cy="374203"/>
          </a:xfrm>
          <a:prstGeom prst="wedgeRoundRectCallout">
            <a:avLst>
              <a:gd name="adj1" fmla="val -55249"/>
              <a:gd name="adj2" fmla="val 33601"/>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103" name="Text Box 3028">
            <a:extLst>
              <a:ext uri="{FF2B5EF4-FFF2-40B4-BE49-F238E27FC236}">
                <a16:creationId xmlns:a16="http://schemas.microsoft.com/office/drawing/2014/main" id="{BAEF50F3-C0DA-4493-B58B-0205381B7F1F}"/>
              </a:ext>
            </a:extLst>
          </p:cNvPr>
          <p:cNvSpPr txBox="1">
            <a:spLocks noChangeArrowheads="1"/>
          </p:cNvSpPr>
          <p:nvPr/>
        </p:nvSpPr>
        <p:spPr bwMode="auto">
          <a:xfrm>
            <a:off x="2025427" y="4127828"/>
            <a:ext cx="4618347" cy="3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令和</a:t>
            </a:r>
            <a:r>
              <a:rPr lang="en-US" altLang="ja-JP" sz="950" baseline="0" dirty="0">
                <a:latin typeface="HG丸ｺﾞｼｯｸM-PRO" panose="020F0600000000000000" pitchFamily="50" charset="-128"/>
                <a:ea typeface="HG丸ｺﾞｼｯｸM-PRO" panose="020F0600000000000000" pitchFamily="50" charset="-128"/>
              </a:rPr>
              <a:t>5</a:t>
            </a:r>
            <a:r>
              <a:rPr lang="ja-JP" altLang="en-US" sz="950" baseline="0" dirty="0">
                <a:latin typeface="HG丸ｺﾞｼｯｸM-PRO" panose="020F0600000000000000" pitchFamily="50" charset="-128"/>
                <a:ea typeface="HG丸ｺﾞｼｯｸM-PRO" panose="020F0600000000000000" pitchFamily="50" charset="-128"/>
              </a:rPr>
              <a:t>年度学校経営方針については</a:t>
            </a:r>
            <a:r>
              <a:rPr lang="en-US" altLang="ja-JP" sz="950" baseline="0" dirty="0">
                <a:latin typeface="HG丸ｺﾞｼｯｸM-PRO" panose="020F0600000000000000" pitchFamily="50" charset="-128"/>
                <a:ea typeface="HG丸ｺﾞｼｯｸM-PRO" panose="020F0600000000000000" pitchFamily="50" charset="-128"/>
              </a:rPr>
              <a:t>4</a:t>
            </a:r>
            <a:r>
              <a:rPr lang="ja-JP" altLang="en-US" sz="950" baseline="0" dirty="0">
                <a:latin typeface="HG丸ｺﾞｼｯｸM-PRO" panose="020F0600000000000000" pitchFamily="50" charset="-128"/>
                <a:ea typeface="HG丸ｺﾞｼｯｸM-PRO" panose="020F0600000000000000" pitchFamily="50" charset="-128"/>
              </a:rPr>
              <a:t>月に発表します。お話会、ウィンドバンド、ユニセフ募金、</a:t>
            </a:r>
            <a:r>
              <a:rPr lang="en-US" altLang="ja-JP" sz="950" baseline="0" dirty="0">
                <a:latin typeface="HG丸ｺﾞｼｯｸM-PRO" panose="020F0600000000000000" pitchFamily="50" charset="-128"/>
                <a:ea typeface="HG丸ｺﾞｼｯｸM-PRO" panose="020F0600000000000000" pitchFamily="50" charset="-128"/>
              </a:rPr>
              <a:t>6</a:t>
            </a:r>
            <a:r>
              <a:rPr lang="ja-JP" altLang="en-US" sz="950" baseline="0" dirty="0">
                <a:latin typeface="HG丸ｺﾞｼｯｸM-PRO" panose="020F0600000000000000" pitchFamily="50" charset="-128"/>
                <a:ea typeface="HG丸ｺﾞｼｯｸM-PRO" panose="020F0600000000000000" pitchFamily="50" charset="-128"/>
              </a:rPr>
              <a:t>年生を送る会等、ビデオで紹介されました。</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72" name="吹き出し: 角を丸めた四角形 71">
            <a:extLst>
              <a:ext uri="{FF2B5EF4-FFF2-40B4-BE49-F238E27FC236}">
                <a16:creationId xmlns:a16="http://schemas.microsoft.com/office/drawing/2014/main" id="{737AE55E-FEA6-49DE-942F-BAFF66D110D5}"/>
              </a:ext>
            </a:extLst>
          </p:cNvPr>
          <p:cNvSpPr/>
          <p:nvPr/>
        </p:nvSpPr>
        <p:spPr bwMode="auto">
          <a:xfrm>
            <a:off x="1814844" y="4520952"/>
            <a:ext cx="4644516" cy="345326"/>
          </a:xfrm>
          <a:prstGeom prst="wedgeRoundRectCallout">
            <a:avLst>
              <a:gd name="adj1" fmla="val -56207"/>
              <a:gd name="adj2" fmla="val 1602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73" name="Text Box 3028">
            <a:extLst>
              <a:ext uri="{FF2B5EF4-FFF2-40B4-BE49-F238E27FC236}">
                <a16:creationId xmlns:a16="http://schemas.microsoft.com/office/drawing/2014/main" id="{04FA4504-BD36-4BCC-AEB1-9CD7D4099616}"/>
              </a:ext>
            </a:extLst>
          </p:cNvPr>
          <p:cNvSpPr txBox="1">
            <a:spLocks noChangeArrowheads="1"/>
          </p:cNvSpPr>
          <p:nvPr/>
        </p:nvSpPr>
        <p:spPr bwMode="auto">
          <a:xfrm>
            <a:off x="1882136" y="4555015"/>
            <a:ext cx="4541220" cy="3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６年生を送る会は対面で出来てよかったです、来年度は全学年でできることを</a:t>
            </a:r>
            <a:endParaRPr lang="en-US" altLang="ja-JP" sz="95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考えています。子どもたちが伸びるよう工夫していきます。</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83" name="Text Box 3028">
            <a:extLst>
              <a:ext uri="{FF2B5EF4-FFF2-40B4-BE49-F238E27FC236}">
                <a16:creationId xmlns:a16="http://schemas.microsoft.com/office/drawing/2014/main" id="{466D2681-ECB6-4919-908F-ED8B4CCC52CB}"/>
              </a:ext>
            </a:extLst>
          </p:cNvPr>
          <p:cNvSpPr txBox="1">
            <a:spLocks noChangeArrowheads="1"/>
          </p:cNvSpPr>
          <p:nvPr/>
        </p:nvSpPr>
        <p:spPr bwMode="auto">
          <a:xfrm>
            <a:off x="281218" y="6138370"/>
            <a:ext cx="1101578"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　検討事項</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87" name="Text Box 3028">
            <a:extLst>
              <a:ext uri="{FF2B5EF4-FFF2-40B4-BE49-F238E27FC236}">
                <a16:creationId xmlns:a16="http://schemas.microsoft.com/office/drawing/2014/main" id="{31B87225-3B83-47CD-BC98-21A5EDB5DEAE}"/>
              </a:ext>
            </a:extLst>
          </p:cNvPr>
          <p:cNvSpPr txBox="1">
            <a:spLocks noChangeArrowheads="1"/>
          </p:cNvSpPr>
          <p:nvPr/>
        </p:nvSpPr>
        <p:spPr bwMode="auto">
          <a:xfrm>
            <a:off x="1355302" y="6163306"/>
            <a:ext cx="2727794"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　今年度のプロジェクトの取組について</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97" name="Text Box 3028">
            <a:extLst>
              <a:ext uri="{FF2B5EF4-FFF2-40B4-BE49-F238E27FC236}">
                <a16:creationId xmlns:a16="http://schemas.microsoft.com/office/drawing/2014/main" id="{F46FBBCC-CF11-4807-9F9C-45CFD5C1F758}"/>
              </a:ext>
            </a:extLst>
          </p:cNvPr>
          <p:cNvSpPr txBox="1">
            <a:spLocks noChangeArrowheads="1"/>
          </p:cNvSpPr>
          <p:nvPr/>
        </p:nvSpPr>
        <p:spPr bwMode="auto">
          <a:xfrm>
            <a:off x="446692" y="6682751"/>
            <a:ext cx="4890946" cy="17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〇　ぐんぐん学習プロジェクト（学力向上プロジェクト）</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111" name="Text Box 3028">
            <a:extLst>
              <a:ext uri="{FF2B5EF4-FFF2-40B4-BE49-F238E27FC236}">
                <a16:creationId xmlns:a16="http://schemas.microsoft.com/office/drawing/2014/main" id="{D950B37B-AB43-4C9F-A7B5-2D583B348EA7}"/>
              </a:ext>
            </a:extLst>
          </p:cNvPr>
          <p:cNvSpPr txBox="1">
            <a:spLocks noChangeArrowheads="1"/>
          </p:cNvSpPr>
          <p:nvPr/>
        </p:nvSpPr>
        <p:spPr bwMode="auto">
          <a:xfrm>
            <a:off x="446692" y="7017242"/>
            <a:ext cx="5760640" cy="1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〇　にこにこ登校プロジェクト（登校支援保護者との連携プロジェクト）</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128" name="Text Box 3028">
            <a:extLst>
              <a:ext uri="{FF2B5EF4-FFF2-40B4-BE49-F238E27FC236}">
                <a16:creationId xmlns:a16="http://schemas.microsoft.com/office/drawing/2014/main" id="{4FFF5BEE-76D8-47F5-8225-761487719BAE}"/>
              </a:ext>
            </a:extLst>
          </p:cNvPr>
          <p:cNvSpPr txBox="1">
            <a:spLocks noChangeArrowheads="1"/>
          </p:cNvSpPr>
          <p:nvPr/>
        </p:nvSpPr>
        <p:spPr bwMode="auto">
          <a:xfrm>
            <a:off x="446692" y="6385336"/>
            <a:ext cx="5760640" cy="17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〇　わくわくイベントプロジェクト（児童参加型企画プロジェクト）</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84" name="正方形/長方形 6">
            <a:extLst>
              <a:ext uri="{FF2B5EF4-FFF2-40B4-BE49-F238E27FC236}">
                <a16:creationId xmlns:a16="http://schemas.microsoft.com/office/drawing/2014/main" id="{5047592D-ABF0-E426-D522-DA7E90D90110}"/>
              </a:ext>
            </a:extLst>
          </p:cNvPr>
          <p:cNvSpPr>
            <a:spLocks noChangeArrowheads="1"/>
          </p:cNvSpPr>
          <p:nvPr/>
        </p:nvSpPr>
        <p:spPr bwMode="auto">
          <a:xfrm>
            <a:off x="257175" y="198187"/>
            <a:ext cx="6338888" cy="11874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000" baseline="-250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000" baseline="-250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000" baseline="-250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000" baseline="-250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000" baseline="-25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000" baseline="-25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52" name="Text Box 3028">
            <a:extLst>
              <a:ext uri="{FF2B5EF4-FFF2-40B4-BE49-F238E27FC236}">
                <a16:creationId xmlns:a16="http://schemas.microsoft.com/office/drawing/2014/main" id="{6BCB2E4F-5925-3B0B-320C-9A24B3FA6B47}"/>
              </a:ext>
            </a:extLst>
          </p:cNvPr>
          <p:cNvSpPr txBox="1">
            <a:spLocks noChangeArrowheads="1"/>
          </p:cNvSpPr>
          <p:nvPr/>
        </p:nvSpPr>
        <p:spPr bwMode="auto">
          <a:xfrm>
            <a:off x="590707" y="6510425"/>
            <a:ext cx="5831359" cy="1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a:t>
            </a:r>
            <a:r>
              <a:rPr lang="en-US" altLang="ja-JP" sz="950" baseline="0" dirty="0">
                <a:latin typeface="HG丸ｺﾞｼｯｸM-PRO" panose="020F0600000000000000" pitchFamily="50" charset="-128"/>
                <a:ea typeface="HG丸ｺﾞｼｯｸM-PRO" panose="020F0600000000000000" pitchFamily="50" charset="-128"/>
              </a:rPr>
              <a:t>2</a:t>
            </a:r>
            <a:r>
              <a:rPr lang="ja-JP" altLang="en-US" sz="950" baseline="0" dirty="0">
                <a:latin typeface="HG丸ｺﾞｼｯｸM-PRO" panose="020F0600000000000000" pitchFamily="50" charset="-128"/>
                <a:ea typeface="HG丸ｺﾞｼｯｸM-PRO" panose="020F0600000000000000" pitchFamily="50" charset="-128"/>
              </a:rPr>
              <a:t>月</a:t>
            </a:r>
            <a:r>
              <a:rPr lang="en-US" altLang="ja-JP" sz="950" baseline="0" dirty="0">
                <a:latin typeface="HG丸ｺﾞｼｯｸM-PRO" panose="020F0600000000000000" pitchFamily="50" charset="-128"/>
                <a:ea typeface="HG丸ｺﾞｼｯｸM-PRO" panose="020F0600000000000000" pitchFamily="50" charset="-128"/>
              </a:rPr>
              <a:t>25</a:t>
            </a:r>
            <a:r>
              <a:rPr lang="ja-JP" altLang="en-US" sz="950" baseline="0" dirty="0">
                <a:latin typeface="HG丸ｺﾞｼｯｸM-PRO" panose="020F0600000000000000" pitchFamily="50" charset="-128"/>
                <a:ea typeface="HG丸ｺﾞｼｯｸM-PRO" panose="020F0600000000000000" pitchFamily="50" charset="-128"/>
              </a:rPr>
              <a:t>日に紙ひこーきを飛ばそうを行いました。本年度計画したイベントはすべて無事開催できました。</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54" name="Text Box 3028">
            <a:extLst>
              <a:ext uri="{FF2B5EF4-FFF2-40B4-BE49-F238E27FC236}">
                <a16:creationId xmlns:a16="http://schemas.microsoft.com/office/drawing/2014/main" id="{E57A5A04-C5D8-2669-7291-A3572D5D7F72}"/>
              </a:ext>
            </a:extLst>
          </p:cNvPr>
          <p:cNvSpPr txBox="1">
            <a:spLocks noChangeArrowheads="1"/>
          </p:cNvSpPr>
          <p:nvPr/>
        </p:nvSpPr>
        <p:spPr bwMode="auto">
          <a:xfrm>
            <a:off x="590708" y="6826767"/>
            <a:ext cx="6192688" cy="17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・次年度どういった支援ができるか検討していきます。</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56" name="Text Box 3028">
            <a:extLst>
              <a:ext uri="{FF2B5EF4-FFF2-40B4-BE49-F238E27FC236}">
                <a16:creationId xmlns:a16="http://schemas.microsoft.com/office/drawing/2014/main" id="{90098264-40D6-D8C9-8F5D-386A95D94984}"/>
              </a:ext>
            </a:extLst>
          </p:cNvPr>
          <p:cNvSpPr txBox="1">
            <a:spLocks noChangeArrowheads="1"/>
          </p:cNvSpPr>
          <p:nvPr/>
        </p:nvSpPr>
        <p:spPr bwMode="auto">
          <a:xfrm>
            <a:off x="590707" y="7161259"/>
            <a:ext cx="6018109" cy="1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・今年度は未来カフェを</a:t>
            </a:r>
            <a:r>
              <a:rPr lang="en-US" altLang="ja-JP" sz="950" baseline="0" dirty="0">
                <a:latin typeface="HG丸ｺﾞｼｯｸM-PRO" panose="020F0600000000000000" pitchFamily="50" charset="-128"/>
                <a:ea typeface="HG丸ｺﾞｼｯｸM-PRO" panose="020F0600000000000000" pitchFamily="50" charset="-128"/>
              </a:rPr>
              <a:t>9</a:t>
            </a:r>
            <a:r>
              <a:rPr lang="ja-JP" altLang="en-US" sz="950" baseline="0" dirty="0">
                <a:latin typeface="HG丸ｺﾞｼｯｸM-PRO" panose="020F0600000000000000" pitchFamily="50" charset="-128"/>
                <a:ea typeface="HG丸ｺﾞｼｯｸM-PRO" panose="020F0600000000000000" pitchFamily="50" charset="-128"/>
              </a:rPr>
              <a:t>回開催できました。登校支援に繋がるよう努力していきます。</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59" name="Text Box 2803">
            <a:extLst>
              <a:ext uri="{FF2B5EF4-FFF2-40B4-BE49-F238E27FC236}">
                <a16:creationId xmlns:a16="http://schemas.microsoft.com/office/drawing/2014/main" id="{013DBF1A-9A0E-E315-7E96-F23411E3EAAB}"/>
              </a:ext>
            </a:extLst>
          </p:cNvPr>
          <p:cNvSpPr txBox="1">
            <a:spLocks noChangeArrowheads="1"/>
          </p:cNvSpPr>
          <p:nvPr/>
        </p:nvSpPr>
        <p:spPr bwMode="auto">
          <a:xfrm>
            <a:off x="801439" y="7698851"/>
            <a:ext cx="2843585" cy="2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baseline="0" dirty="0">
                <a:latin typeface="HGP創英角ﾎﾟｯﾌﾟ体" panose="040B0A00000000000000" pitchFamily="50" charset="-128"/>
                <a:ea typeface="HGP創英角ﾎﾟｯﾌﾟ体" panose="040B0A00000000000000" pitchFamily="50" charset="-128"/>
              </a:rPr>
              <a:t>図書ボランティアの皆様ありがとう！</a:t>
            </a:r>
          </a:p>
        </p:txBody>
      </p:sp>
      <p:sp>
        <p:nvSpPr>
          <p:cNvPr id="62" name="Text Box 3028">
            <a:extLst>
              <a:ext uri="{FF2B5EF4-FFF2-40B4-BE49-F238E27FC236}">
                <a16:creationId xmlns:a16="http://schemas.microsoft.com/office/drawing/2014/main" id="{AA6EA126-1D00-3D7A-425C-CCE5743BB0B6}"/>
              </a:ext>
            </a:extLst>
          </p:cNvPr>
          <p:cNvSpPr txBox="1">
            <a:spLocks noChangeArrowheads="1"/>
          </p:cNvSpPr>
          <p:nvPr/>
        </p:nvSpPr>
        <p:spPr bwMode="auto">
          <a:xfrm>
            <a:off x="381851" y="4911184"/>
            <a:ext cx="892933" cy="1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・教務主任</a:t>
            </a:r>
            <a:endParaRPr lang="en-US" altLang="ja-JP" sz="1100" baseline="0" dirty="0">
              <a:latin typeface="HG丸ｺﾞｼｯｸM-PRO" panose="020F0600000000000000" pitchFamily="50" charset="-128"/>
              <a:ea typeface="HG丸ｺﾞｼｯｸM-PRO" panose="020F0600000000000000" pitchFamily="50" charset="-128"/>
            </a:endParaRPr>
          </a:p>
        </p:txBody>
      </p:sp>
      <p:sp>
        <p:nvSpPr>
          <p:cNvPr id="101" name="Text Box 2803">
            <a:extLst>
              <a:ext uri="{FF2B5EF4-FFF2-40B4-BE49-F238E27FC236}">
                <a16:creationId xmlns:a16="http://schemas.microsoft.com/office/drawing/2014/main" id="{F2B0910E-4441-C875-22FD-E24060AC5CD4}"/>
              </a:ext>
            </a:extLst>
          </p:cNvPr>
          <p:cNvSpPr txBox="1">
            <a:spLocks noChangeArrowheads="1"/>
          </p:cNvSpPr>
          <p:nvPr/>
        </p:nvSpPr>
        <p:spPr bwMode="auto">
          <a:xfrm>
            <a:off x="644188" y="1602792"/>
            <a:ext cx="2491730" cy="23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b="1" baseline="0" dirty="0">
                <a:latin typeface="HGP創英角ﾎﾟｯﾌﾟ体" panose="040B0A00000000000000" pitchFamily="50" charset="-128"/>
                <a:ea typeface="HGP創英角ﾎﾟｯﾌﾟ体" panose="040B0A00000000000000" pitchFamily="50" charset="-128"/>
              </a:rPr>
              <a:t>　６年生を送る会　</a:t>
            </a:r>
            <a:r>
              <a:rPr lang="en-US" altLang="ja-JP" sz="1400" b="1" baseline="0" dirty="0">
                <a:latin typeface="HGP創英角ﾎﾟｯﾌﾟ体" panose="040B0A00000000000000" pitchFamily="50" charset="-128"/>
                <a:ea typeface="HGP創英角ﾎﾟｯﾌﾟ体" panose="040B0A00000000000000" pitchFamily="50" charset="-128"/>
              </a:rPr>
              <a:t>3</a:t>
            </a:r>
            <a:r>
              <a:rPr lang="ja-JP" altLang="en-US" sz="1400" b="1" baseline="0" dirty="0">
                <a:latin typeface="HGP創英角ﾎﾟｯﾌﾟ体" panose="040B0A00000000000000" pitchFamily="50" charset="-128"/>
                <a:ea typeface="HGP創英角ﾎﾟｯﾌﾟ体" panose="040B0A00000000000000" pitchFamily="50" charset="-128"/>
              </a:rPr>
              <a:t>月</a:t>
            </a:r>
            <a:r>
              <a:rPr lang="en-US" altLang="ja-JP" sz="1400" b="1" baseline="0" dirty="0">
                <a:latin typeface="HGP創英角ﾎﾟｯﾌﾟ体" panose="040B0A00000000000000" pitchFamily="50" charset="-128"/>
                <a:ea typeface="HGP創英角ﾎﾟｯﾌﾟ体" panose="040B0A00000000000000" pitchFamily="50" charset="-128"/>
              </a:rPr>
              <a:t>1</a:t>
            </a:r>
            <a:r>
              <a:rPr lang="ja-JP" altLang="en-US" sz="1400" b="1" baseline="0" dirty="0">
                <a:latin typeface="HGP創英角ﾎﾟｯﾌﾟ体" panose="040B0A00000000000000" pitchFamily="50" charset="-128"/>
                <a:ea typeface="HGP創英角ﾎﾟｯﾌﾟ体" panose="040B0A00000000000000" pitchFamily="50" charset="-128"/>
              </a:rPr>
              <a:t>日（水）</a:t>
            </a:r>
            <a:endParaRPr lang="en-US" altLang="ja-JP" sz="1400" b="1" baseline="0" dirty="0">
              <a:latin typeface="HGP創英角ﾎﾟｯﾌﾟ体" panose="040B0A00000000000000" pitchFamily="50" charset="-128"/>
              <a:ea typeface="HGP創英角ﾎﾟｯﾌﾟ体" panose="040B0A00000000000000" pitchFamily="50" charset="-128"/>
            </a:endParaRPr>
          </a:p>
        </p:txBody>
      </p:sp>
      <p:sp>
        <p:nvSpPr>
          <p:cNvPr id="104" name="Text Box 3028">
            <a:extLst>
              <a:ext uri="{FF2B5EF4-FFF2-40B4-BE49-F238E27FC236}">
                <a16:creationId xmlns:a16="http://schemas.microsoft.com/office/drawing/2014/main" id="{F3715EE3-83CA-E9E2-0181-7F7991D0560F}"/>
              </a:ext>
            </a:extLst>
          </p:cNvPr>
          <p:cNvSpPr txBox="1">
            <a:spLocks noChangeArrowheads="1"/>
          </p:cNvSpPr>
          <p:nvPr/>
        </p:nvSpPr>
        <p:spPr bwMode="auto">
          <a:xfrm>
            <a:off x="206785" y="1935887"/>
            <a:ext cx="2929133" cy="12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000" baseline="0" dirty="0">
                <a:latin typeface="HG丸ｺﾞｼｯｸM-PRO" panose="020F0600000000000000" pitchFamily="50" charset="-128"/>
                <a:ea typeface="HG丸ｺﾞｼｯｸM-PRO" panose="020F0600000000000000" pitchFamily="50" charset="-128"/>
              </a:rPr>
              <a:t>3</a:t>
            </a:r>
            <a:r>
              <a:rPr lang="ja-JP" altLang="en-US" sz="1000" baseline="0" dirty="0">
                <a:latin typeface="HG丸ｺﾞｼｯｸM-PRO" panose="020F0600000000000000" pitchFamily="50" charset="-128"/>
                <a:ea typeface="HG丸ｺﾞｼｯｸM-PRO" panose="020F0600000000000000" pitchFamily="50" charset="-128"/>
              </a:rPr>
              <a:t>月</a:t>
            </a:r>
            <a:r>
              <a:rPr lang="en-US" altLang="ja-JP" sz="1000" baseline="0" dirty="0">
                <a:latin typeface="HG丸ｺﾞｼｯｸM-PRO" panose="020F0600000000000000" pitchFamily="50" charset="-128"/>
                <a:ea typeface="HG丸ｺﾞｼｯｸM-PRO" panose="020F0600000000000000" pitchFamily="50" charset="-128"/>
              </a:rPr>
              <a:t>1</a:t>
            </a:r>
            <a:r>
              <a:rPr lang="ja-JP" altLang="en-US" sz="1000" baseline="0" dirty="0">
                <a:latin typeface="HG丸ｺﾞｼｯｸM-PRO" panose="020F0600000000000000" pitchFamily="50" charset="-128"/>
                <a:ea typeface="HG丸ｺﾞｼｯｸM-PRO" panose="020F0600000000000000" pitchFamily="50" charset="-128"/>
              </a:rPr>
              <a:t>日（水）</a:t>
            </a:r>
            <a:r>
              <a:rPr lang="en-US" altLang="ja-JP" sz="1000" baseline="0" dirty="0">
                <a:latin typeface="HG丸ｺﾞｼｯｸM-PRO" panose="020F0600000000000000" pitchFamily="50" charset="-128"/>
                <a:ea typeface="HG丸ｺﾞｼｯｸM-PRO" panose="020F0600000000000000" pitchFamily="50" charset="-128"/>
              </a:rPr>
              <a:t>3</a:t>
            </a:r>
            <a:r>
              <a:rPr lang="ja-JP" altLang="en-US" sz="1000" baseline="0" dirty="0">
                <a:latin typeface="HG丸ｺﾞｼｯｸM-PRO" panose="020F0600000000000000" pitchFamily="50" charset="-128"/>
                <a:ea typeface="HG丸ｺﾞｼｯｸM-PRO" panose="020F0600000000000000" pitchFamily="50" charset="-128"/>
              </a:rPr>
              <a:t>年ぶりに体育館で</a:t>
            </a:r>
            <a:r>
              <a:rPr lang="en-US" altLang="ja-JP" sz="1000" baseline="0" dirty="0">
                <a:latin typeface="HG丸ｺﾞｼｯｸM-PRO" panose="020F0600000000000000" pitchFamily="50" charset="-128"/>
                <a:ea typeface="HG丸ｺﾞｼｯｸM-PRO" panose="020F0600000000000000" pitchFamily="50" charset="-128"/>
              </a:rPr>
              <a:t>6</a:t>
            </a:r>
            <a:r>
              <a:rPr lang="ja-JP" altLang="en-US" sz="1000" baseline="0" dirty="0">
                <a:latin typeface="HG丸ｺﾞｼｯｸM-PRO" panose="020F0600000000000000" pitchFamily="50" charset="-128"/>
                <a:ea typeface="HG丸ｺﾞｼｯｸM-PRO" panose="020F0600000000000000" pitchFamily="50" charset="-128"/>
              </a:rPr>
              <a:t>年生を送る会</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が</a:t>
            </a:r>
            <a:r>
              <a:rPr lang="en-US" altLang="ja-JP" sz="1000" baseline="0" dirty="0">
                <a:latin typeface="HG丸ｺﾞｼｯｸM-PRO" panose="020F0600000000000000" pitchFamily="50" charset="-128"/>
                <a:ea typeface="HG丸ｺﾞｼｯｸM-PRO" panose="020F0600000000000000" pitchFamily="50" charset="-128"/>
              </a:rPr>
              <a:t>2</a:t>
            </a:r>
            <a:r>
              <a:rPr lang="ja-JP" altLang="en-US" sz="1000" baseline="0" dirty="0">
                <a:latin typeface="HG丸ｺﾞｼｯｸM-PRO" panose="020F0600000000000000" pitchFamily="50" charset="-128"/>
                <a:ea typeface="HG丸ｺﾞｼｯｸM-PRO" panose="020F0600000000000000" pitchFamily="50" charset="-128"/>
              </a:rPr>
              <a:t>部制で開催されました。一年間六小を支えて</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くれた</a:t>
            </a:r>
            <a:r>
              <a:rPr lang="en-US" altLang="ja-JP" sz="1000" baseline="0" dirty="0">
                <a:latin typeface="HG丸ｺﾞｼｯｸM-PRO" panose="020F0600000000000000" pitchFamily="50" charset="-128"/>
                <a:ea typeface="HG丸ｺﾞｼｯｸM-PRO" panose="020F0600000000000000" pitchFamily="50" charset="-128"/>
              </a:rPr>
              <a:t>6</a:t>
            </a:r>
            <a:r>
              <a:rPr lang="ja-JP" altLang="en-US" sz="1000" baseline="0" dirty="0">
                <a:latin typeface="HG丸ｺﾞｼｯｸM-PRO" panose="020F0600000000000000" pitchFamily="50" charset="-128"/>
                <a:ea typeface="HG丸ｺﾞｼｯｸM-PRO" panose="020F0600000000000000" pitchFamily="50" charset="-128"/>
              </a:rPr>
              <a:t>年生に各学年の児童が感謝の気持ちを伝えました。代表委員会を中心に</a:t>
            </a:r>
            <a:r>
              <a:rPr lang="en-US" altLang="ja-JP" sz="1000" baseline="0" dirty="0">
                <a:latin typeface="HG丸ｺﾞｼｯｸM-PRO" panose="020F0600000000000000" pitchFamily="50" charset="-128"/>
                <a:ea typeface="HG丸ｺﾞｼｯｸM-PRO" panose="020F0600000000000000" pitchFamily="50" charset="-128"/>
              </a:rPr>
              <a:t>5</a:t>
            </a:r>
            <a:r>
              <a:rPr lang="ja-JP" altLang="en-US" sz="1000" baseline="0" dirty="0">
                <a:latin typeface="HG丸ｺﾞｼｯｸM-PRO" panose="020F0600000000000000" pitchFamily="50" charset="-128"/>
                <a:ea typeface="HG丸ｺﾞｼｯｸM-PRO" panose="020F0600000000000000" pitchFamily="50" charset="-128"/>
              </a:rPr>
              <a:t>年生は花のアーチや</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会場準備など頑張りました。ウィンドバンドは入退場・全校合唱の演奏を。</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en-US" altLang="ja-JP" sz="1000" baseline="0" dirty="0">
                <a:latin typeface="HG丸ｺﾞｼｯｸM-PRO" panose="020F0600000000000000" pitchFamily="50" charset="-128"/>
                <a:ea typeface="HG丸ｺﾞｼｯｸM-PRO" panose="020F0600000000000000" pitchFamily="50" charset="-128"/>
              </a:rPr>
              <a:t>24</a:t>
            </a:r>
            <a:r>
              <a:rPr lang="ja-JP" altLang="en-US" sz="1000" baseline="0" dirty="0">
                <a:latin typeface="HG丸ｺﾞｼｯｸM-PRO" panose="020F0600000000000000" pitchFamily="50" charset="-128"/>
                <a:ea typeface="HG丸ｺﾞｼｯｸM-PRO" panose="020F0600000000000000" pitchFamily="50" charset="-128"/>
              </a:rPr>
              <a:t>日はいよいよ卒業式です。</a:t>
            </a:r>
            <a:r>
              <a:rPr lang="en-US" altLang="ja-JP" sz="1000" baseline="0" dirty="0">
                <a:latin typeface="HG丸ｺﾞｼｯｸM-PRO" panose="020F0600000000000000" pitchFamily="50" charset="-128"/>
                <a:ea typeface="HG丸ｺﾞｼｯｸM-PRO" panose="020F0600000000000000" pitchFamily="50" charset="-128"/>
              </a:rPr>
              <a:t>6</a:t>
            </a:r>
            <a:r>
              <a:rPr lang="ja-JP" altLang="en-US" sz="1000" baseline="0" dirty="0">
                <a:latin typeface="HG丸ｺﾞｼｯｸM-PRO" panose="020F0600000000000000" pitchFamily="50" charset="-128"/>
                <a:ea typeface="HG丸ｺﾞｼｯｸM-PRO" panose="020F0600000000000000" pitchFamily="50" charset="-128"/>
              </a:rPr>
              <a:t>年間の思い出を宝箱に、未来への希望を胸に旅立ちます。</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8" name="Text Box 3028">
            <a:extLst>
              <a:ext uri="{FF2B5EF4-FFF2-40B4-BE49-F238E27FC236}">
                <a16:creationId xmlns:a16="http://schemas.microsoft.com/office/drawing/2014/main" id="{E01EC7FD-3A1E-5802-86F9-1CF65A03724A}"/>
              </a:ext>
            </a:extLst>
          </p:cNvPr>
          <p:cNvSpPr txBox="1">
            <a:spLocks noChangeArrowheads="1"/>
          </p:cNvSpPr>
          <p:nvPr/>
        </p:nvSpPr>
        <p:spPr bwMode="auto">
          <a:xfrm>
            <a:off x="80627" y="7978315"/>
            <a:ext cx="1974779" cy="18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年間を通して図書ボランティアの皆様には読み聞かせや図書の修理等お世話になっております。読み聞かせするほど言語発達は促進され、言葉の数も増え、聞く力も上がることが分かってきました。</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また、読み聞かせは心の栄養、感情の安定に役立つことがわかっています。</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en-US" altLang="ja-JP" sz="1000" baseline="0" dirty="0">
                <a:latin typeface="HG丸ｺﾞｼｯｸM-PRO" panose="020F0600000000000000" pitchFamily="50" charset="-128"/>
                <a:ea typeface="HG丸ｺﾞｼｯｸM-PRO" panose="020F0600000000000000" pitchFamily="50" charset="-128"/>
              </a:rPr>
              <a:t>3</a:t>
            </a:r>
            <a:r>
              <a:rPr lang="ja-JP" altLang="en-US" sz="1000" baseline="0" dirty="0">
                <a:latin typeface="HG丸ｺﾞｼｯｸM-PRO" panose="020F0600000000000000" pitchFamily="50" charset="-128"/>
                <a:ea typeface="HG丸ｺﾞｼｯｸM-PRO" panose="020F0600000000000000" pitchFamily="50" charset="-128"/>
              </a:rPr>
              <a:t>月</a:t>
            </a:r>
            <a:r>
              <a:rPr lang="en-US" altLang="ja-JP" sz="1000" baseline="0" dirty="0">
                <a:latin typeface="HG丸ｺﾞｼｯｸM-PRO" panose="020F0600000000000000" pitchFamily="50" charset="-128"/>
                <a:ea typeface="HG丸ｺﾞｼｯｸM-PRO" panose="020F0600000000000000" pitchFamily="50" charset="-128"/>
              </a:rPr>
              <a:t>2</a:t>
            </a:r>
            <a:r>
              <a:rPr lang="ja-JP" altLang="en-US" sz="1000" baseline="0" dirty="0">
                <a:latin typeface="HG丸ｺﾞｼｯｸM-PRO" panose="020F0600000000000000" pitchFamily="50" charset="-128"/>
                <a:ea typeface="HG丸ｺﾞｼｯｸM-PRO" panose="020F0600000000000000" pitchFamily="50" charset="-128"/>
              </a:rPr>
              <a:t>日には、図書室に卒業をテーマにした俳句を掲示し、春らしい飾り付けをしました。</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42" name="吹き出し: 角を丸めた四角形 41">
            <a:extLst>
              <a:ext uri="{FF2B5EF4-FFF2-40B4-BE49-F238E27FC236}">
                <a16:creationId xmlns:a16="http://schemas.microsoft.com/office/drawing/2014/main" id="{5A4179CE-CFF2-E1E3-F302-F11F983895FD}"/>
              </a:ext>
            </a:extLst>
          </p:cNvPr>
          <p:cNvSpPr/>
          <p:nvPr/>
        </p:nvSpPr>
        <p:spPr bwMode="auto">
          <a:xfrm>
            <a:off x="1562816" y="5800250"/>
            <a:ext cx="5184576" cy="340882"/>
          </a:xfrm>
          <a:prstGeom prst="wedgeRoundRectCallout">
            <a:avLst>
              <a:gd name="adj1" fmla="val -55653"/>
              <a:gd name="adj2" fmla="val -3169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43" name="Text Box 3028">
            <a:extLst>
              <a:ext uri="{FF2B5EF4-FFF2-40B4-BE49-F238E27FC236}">
                <a16:creationId xmlns:a16="http://schemas.microsoft.com/office/drawing/2014/main" id="{A7B537AA-3319-65DE-F9D0-D7A39020948F}"/>
              </a:ext>
            </a:extLst>
          </p:cNvPr>
          <p:cNvSpPr txBox="1">
            <a:spLocks noChangeArrowheads="1"/>
          </p:cNvSpPr>
          <p:nvPr/>
        </p:nvSpPr>
        <p:spPr bwMode="auto">
          <a:xfrm>
            <a:off x="1665388" y="5822606"/>
            <a:ext cx="5046000" cy="3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令和</a:t>
            </a:r>
            <a:r>
              <a:rPr lang="en-US" altLang="ja-JP" sz="950" baseline="0" dirty="0">
                <a:latin typeface="HG丸ｺﾞｼｯｸM-PRO" panose="020F0600000000000000" pitchFamily="50" charset="-128"/>
                <a:ea typeface="HG丸ｺﾞｼｯｸM-PRO" panose="020F0600000000000000" pitchFamily="50" charset="-128"/>
              </a:rPr>
              <a:t>5</a:t>
            </a:r>
            <a:r>
              <a:rPr lang="ja-JP" altLang="en-US" sz="950" baseline="0" dirty="0">
                <a:latin typeface="HG丸ｺﾞｼｯｸM-PRO" panose="020F0600000000000000" pitchFamily="50" charset="-128"/>
                <a:ea typeface="HG丸ｺﾞｼｯｸM-PRO" panose="020F0600000000000000" pitchFamily="50" charset="-128"/>
              </a:rPr>
              <a:t>年度教育課程の届け出をすませました、その際</a:t>
            </a:r>
            <a:r>
              <a:rPr lang="en-US" altLang="ja-JP" sz="950" baseline="0" dirty="0">
                <a:latin typeface="HG丸ｺﾞｼｯｸM-PRO" panose="020F0600000000000000" pitchFamily="50" charset="-128"/>
                <a:ea typeface="HG丸ｺﾞｼｯｸM-PRO" panose="020F0600000000000000" pitchFamily="50" charset="-128"/>
              </a:rPr>
              <a:t>6</a:t>
            </a:r>
            <a:r>
              <a:rPr lang="ja-JP" altLang="en-US" sz="950" baseline="0" dirty="0">
                <a:latin typeface="HG丸ｺﾞｼｯｸM-PRO" panose="020F0600000000000000" pitchFamily="50" charset="-128"/>
                <a:ea typeface="HG丸ｺﾞｼｯｸM-PRO" panose="020F0600000000000000" pitchFamily="50" charset="-128"/>
              </a:rPr>
              <a:t>小は体力が高いとほめられたそうです。</a:t>
            </a:r>
            <a:endParaRPr lang="en-US" altLang="ja-JP" sz="95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インフルエンザが流行っています気をつけてください。</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28" name="Text Box 3028">
            <a:extLst>
              <a:ext uri="{FF2B5EF4-FFF2-40B4-BE49-F238E27FC236}">
                <a16:creationId xmlns:a16="http://schemas.microsoft.com/office/drawing/2014/main" id="{A2700763-AAFB-CA6B-BC3C-B2691E02781A}"/>
              </a:ext>
            </a:extLst>
          </p:cNvPr>
          <p:cNvSpPr txBox="1">
            <a:spLocks noChangeArrowheads="1"/>
          </p:cNvSpPr>
          <p:nvPr/>
        </p:nvSpPr>
        <p:spPr bwMode="auto">
          <a:xfrm>
            <a:off x="4941168" y="7810926"/>
            <a:ext cx="1831969" cy="171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コミュニティ・スクール第</a:t>
            </a:r>
            <a:r>
              <a:rPr lang="en-US" altLang="ja-JP" sz="1000" baseline="0" dirty="0">
                <a:latin typeface="HG丸ｺﾞｼｯｸM-PRO" panose="020F0600000000000000" pitchFamily="50" charset="-128"/>
                <a:ea typeface="HG丸ｺﾞｼｯｸM-PRO" panose="020F0600000000000000" pitchFamily="50" charset="-128"/>
              </a:rPr>
              <a:t>6</a:t>
            </a:r>
            <a:r>
              <a:rPr lang="ja-JP" altLang="en-US" sz="1000" baseline="0" dirty="0">
                <a:latin typeface="HG丸ｺﾞｼｯｸM-PRO" panose="020F0600000000000000" pitchFamily="50" charset="-128"/>
                <a:ea typeface="HG丸ｺﾞｼｯｸM-PRO" panose="020F0600000000000000" pitchFamily="50" charset="-128"/>
              </a:rPr>
              <a:t>期</a:t>
            </a:r>
            <a:r>
              <a:rPr lang="en-US" altLang="ja-JP" sz="1000" baseline="0" dirty="0">
                <a:latin typeface="HG丸ｺﾞｼｯｸM-PRO" panose="020F0600000000000000" pitchFamily="50" charset="-128"/>
                <a:ea typeface="HG丸ｺﾞｼｯｸM-PRO" panose="020F0600000000000000" pitchFamily="50" charset="-128"/>
              </a:rPr>
              <a:t>1</a:t>
            </a:r>
            <a:r>
              <a:rPr lang="ja-JP" altLang="en-US" sz="1000" baseline="0" dirty="0">
                <a:latin typeface="HG丸ｺﾞｼｯｸM-PRO" panose="020F0600000000000000" pitchFamily="50" charset="-128"/>
                <a:ea typeface="HG丸ｺﾞｼｯｸM-PRO" panose="020F0600000000000000" pitchFamily="50" charset="-128"/>
              </a:rPr>
              <a:t>年目が終了します。</a:t>
            </a:r>
            <a:endParaRPr lang="en-US" altLang="ja-JP" sz="10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000" baseline="0" dirty="0">
                <a:latin typeface="HG丸ｺﾞｼｯｸM-PRO" panose="020F0600000000000000" pitchFamily="50" charset="-128"/>
                <a:ea typeface="HG丸ｺﾞｼｯｸM-PRO" panose="020F0600000000000000" pitchFamily="50" charset="-128"/>
              </a:rPr>
              <a:t>コロナ禍で思うように地域連携の事業が出来ませんでしたが、学校経営協議会発信の事業もでき、学校・家庭・地域が力を出し合うことができました。ご協力ありがとうございました。子どもたちにとってより良い教育活動が出来ますよう今後ともよろしくお願い致します。</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14" name="吹き出し: 角を丸めた四角形 13">
            <a:extLst>
              <a:ext uri="{FF2B5EF4-FFF2-40B4-BE49-F238E27FC236}">
                <a16:creationId xmlns:a16="http://schemas.microsoft.com/office/drawing/2014/main" id="{952A3D7E-CA18-FA91-950D-0AEDAEFACE45}"/>
              </a:ext>
            </a:extLst>
          </p:cNvPr>
          <p:cNvSpPr/>
          <p:nvPr/>
        </p:nvSpPr>
        <p:spPr bwMode="auto">
          <a:xfrm>
            <a:off x="1418800" y="4916996"/>
            <a:ext cx="4754145" cy="241160"/>
          </a:xfrm>
          <a:prstGeom prst="wedgeRoundRectCallout">
            <a:avLst>
              <a:gd name="adj1" fmla="val -55014"/>
              <a:gd name="adj2" fmla="val -7775"/>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16" name="Text Box 3028">
            <a:extLst>
              <a:ext uri="{FF2B5EF4-FFF2-40B4-BE49-F238E27FC236}">
                <a16:creationId xmlns:a16="http://schemas.microsoft.com/office/drawing/2014/main" id="{922D4795-E1D4-8616-5AE2-2A57DF6E9085}"/>
              </a:ext>
            </a:extLst>
          </p:cNvPr>
          <p:cNvSpPr txBox="1">
            <a:spLocks noChangeArrowheads="1"/>
          </p:cNvSpPr>
          <p:nvPr/>
        </p:nvSpPr>
        <p:spPr bwMode="auto">
          <a:xfrm>
            <a:off x="1513165" y="4942226"/>
            <a:ext cx="4659780" cy="1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令和</a:t>
            </a:r>
            <a:r>
              <a:rPr lang="en-US" altLang="ja-JP" sz="950" baseline="0" dirty="0">
                <a:latin typeface="HG丸ｺﾞｼｯｸM-PRO" panose="020F0600000000000000" pitchFamily="50" charset="-128"/>
                <a:ea typeface="HG丸ｺﾞｼｯｸM-PRO" panose="020F0600000000000000" pitchFamily="50" charset="-128"/>
              </a:rPr>
              <a:t>5</a:t>
            </a:r>
            <a:r>
              <a:rPr lang="ja-JP" altLang="en-US" sz="950" baseline="0" dirty="0">
                <a:latin typeface="HG丸ｺﾞｼｯｸM-PRO" panose="020F0600000000000000" pitchFamily="50" charset="-128"/>
                <a:ea typeface="HG丸ｺﾞｼｯｸM-PRO" panose="020F0600000000000000" pitchFamily="50" charset="-128"/>
              </a:rPr>
              <a:t>年度の主な学校行事について、令和</a:t>
            </a:r>
            <a:r>
              <a:rPr lang="en-US" altLang="ja-JP" sz="950" baseline="0" dirty="0">
                <a:latin typeface="HG丸ｺﾞｼｯｸM-PRO" panose="020F0600000000000000" pitchFamily="50" charset="-128"/>
                <a:ea typeface="HG丸ｺﾞｼｯｸM-PRO" panose="020F0600000000000000" pitchFamily="50" charset="-128"/>
              </a:rPr>
              <a:t>4</a:t>
            </a:r>
            <a:r>
              <a:rPr lang="ja-JP" altLang="en-US" sz="950" baseline="0" dirty="0">
                <a:latin typeface="HG丸ｺﾞｼｯｸM-PRO" panose="020F0600000000000000" pitchFamily="50" charset="-128"/>
                <a:ea typeface="HG丸ｺﾞｼｯｸM-PRO" panose="020F0600000000000000" pitchFamily="50" charset="-128"/>
              </a:rPr>
              <a:t>年度実施の学校評価の説明がありました。</a:t>
            </a:r>
            <a:endParaRPr lang="en-US" altLang="ja-JP" sz="950" baseline="0" dirty="0">
              <a:latin typeface="HG丸ｺﾞｼｯｸM-PRO" panose="020F0600000000000000" pitchFamily="50" charset="-128"/>
              <a:ea typeface="HG丸ｺﾞｼｯｸM-PRO" panose="020F0600000000000000" pitchFamily="50" charset="-128"/>
            </a:endParaRPr>
          </a:p>
        </p:txBody>
      </p:sp>
      <p:sp>
        <p:nvSpPr>
          <p:cNvPr id="18" name="吹き出し: 角を丸めた四角形 17">
            <a:extLst>
              <a:ext uri="{FF2B5EF4-FFF2-40B4-BE49-F238E27FC236}">
                <a16:creationId xmlns:a16="http://schemas.microsoft.com/office/drawing/2014/main" id="{1B490D52-637D-BFC2-F067-7BA8D88EC0AE}"/>
              </a:ext>
            </a:extLst>
          </p:cNvPr>
          <p:cNvSpPr/>
          <p:nvPr/>
        </p:nvSpPr>
        <p:spPr bwMode="auto">
          <a:xfrm>
            <a:off x="1490808" y="5205028"/>
            <a:ext cx="5256584" cy="233094"/>
          </a:xfrm>
          <a:prstGeom prst="wedgeRoundRectCallout">
            <a:avLst>
              <a:gd name="adj1" fmla="val -52104"/>
              <a:gd name="adj2" fmla="val -19124"/>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19" name="Text Box 3028">
            <a:extLst>
              <a:ext uri="{FF2B5EF4-FFF2-40B4-BE49-F238E27FC236}">
                <a16:creationId xmlns:a16="http://schemas.microsoft.com/office/drawing/2014/main" id="{81E713F2-1BA8-0956-20B9-8B2ED1C7F438}"/>
              </a:ext>
            </a:extLst>
          </p:cNvPr>
          <p:cNvSpPr txBox="1">
            <a:spLocks noChangeArrowheads="1"/>
          </p:cNvSpPr>
          <p:nvPr/>
        </p:nvSpPr>
        <p:spPr bwMode="auto">
          <a:xfrm>
            <a:off x="1562816" y="5228555"/>
            <a:ext cx="5126215" cy="1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２月はふれあい月間でアンケートを実施しました、アンテナを高く迅速に対応していきます。</a:t>
            </a:r>
            <a:endParaRPr lang="en-US" altLang="ja-JP" sz="950" baseline="0"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2F0FBEF4-78DA-1B65-60EE-6630D17D8478}"/>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171343" y="1609310"/>
            <a:ext cx="1091377" cy="818533"/>
          </a:xfrm>
          <a:prstGeom prst="rect">
            <a:avLst/>
          </a:prstGeom>
        </p:spPr>
      </p:pic>
      <p:pic>
        <p:nvPicPr>
          <p:cNvPr id="20" name="図 19">
            <a:extLst>
              <a:ext uri="{FF2B5EF4-FFF2-40B4-BE49-F238E27FC236}">
                <a16:creationId xmlns:a16="http://schemas.microsoft.com/office/drawing/2014/main" id="{2211E137-91C3-3C71-8A8E-153DCDD49D6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24644" y="1552539"/>
            <a:ext cx="357319" cy="376125"/>
          </a:xfrm>
          <a:prstGeom prst="rect">
            <a:avLst/>
          </a:prstGeom>
        </p:spPr>
      </p:pic>
      <p:pic>
        <p:nvPicPr>
          <p:cNvPr id="23" name="図 22">
            <a:extLst>
              <a:ext uri="{FF2B5EF4-FFF2-40B4-BE49-F238E27FC236}">
                <a16:creationId xmlns:a16="http://schemas.microsoft.com/office/drawing/2014/main" id="{BFE4B670-4CFA-D1D5-3B2E-21948AF21216}"/>
              </a:ext>
            </a:extLst>
          </p:cNvPr>
          <p:cNvPicPr>
            <a:picLocks noChangeAspect="1"/>
          </p:cNvPicPr>
          <p:nvPr/>
        </p:nvPicPr>
        <p:blipFill>
          <a:blip r:embed="rId12" cstate="print">
            <a:extLst>
              <a:ext uri="{BEBA8EAE-BF5A-486C-A8C5-ECC9F3942E4B}">
                <a14:imgProps xmlns:a14="http://schemas.microsoft.com/office/drawing/2010/main">
                  <a14:imgLayer r:embed="rId1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005064" y="2540732"/>
            <a:ext cx="680393" cy="907191"/>
          </a:xfrm>
          <a:prstGeom prst="rect">
            <a:avLst/>
          </a:prstGeom>
        </p:spPr>
      </p:pic>
      <p:pic>
        <p:nvPicPr>
          <p:cNvPr id="24" name="図 23">
            <a:extLst>
              <a:ext uri="{FF2B5EF4-FFF2-40B4-BE49-F238E27FC236}">
                <a16:creationId xmlns:a16="http://schemas.microsoft.com/office/drawing/2014/main" id="{B445DECB-2D86-E2C3-03D6-53D69A3D589C}"/>
              </a:ext>
            </a:extLst>
          </p:cNvPr>
          <p:cNvPicPr>
            <a:picLocks noChangeAspect="1"/>
          </p:cNvPicPr>
          <p:nvPr/>
        </p:nvPicPr>
        <p:blipFill>
          <a:blip r:embed="rId14" cstate="print">
            <a:extLst>
              <a:ext uri="{BEBA8EAE-BF5A-486C-A8C5-ECC9F3942E4B}">
                <a14:imgProps xmlns:a14="http://schemas.microsoft.com/office/drawing/2010/main">
                  <a14:imgLayer r:embed="rId1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4763" y="2436463"/>
            <a:ext cx="785529" cy="1047373"/>
          </a:xfrm>
          <a:prstGeom prst="rect">
            <a:avLst/>
          </a:prstGeom>
        </p:spPr>
      </p:pic>
      <p:pic>
        <p:nvPicPr>
          <p:cNvPr id="26" name="図 25">
            <a:extLst>
              <a:ext uri="{FF2B5EF4-FFF2-40B4-BE49-F238E27FC236}">
                <a16:creationId xmlns:a16="http://schemas.microsoft.com/office/drawing/2014/main" id="{982ECA48-50C9-659E-30B8-D3C8D00A81DA}"/>
              </a:ext>
            </a:extLst>
          </p:cNvPr>
          <p:cNvPicPr>
            <a:picLocks noChangeAspect="1"/>
          </p:cNvPicPr>
          <p:nvPr/>
        </p:nvPicPr>
        <p:blipFill>
          <a:blip r:embed="rId16" cstate="print">
            <a:extLst>
              <a:ext uri="{BEBA8EAE-BF5A-486C-A8C5-ECC9F3942E4B}">
                <a14:imgProps xmlns:a14="http://schemas.microsoft.com/office/drawing/2010/main">
                  <a14:imgLayer r:embed="rId17">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67256" y="1583060"/>
            <a:ext cx="1081907" cy="811430"/>
          </a:xfrm>
          <a:prstGeom prst="rect">
            <a:avLst/>
          </a:prstGeom>
        </p:spPr>
      </p:pic>
      <p:pic>
        <p:nvPicPr>
          <p:cNvPr id="29" name="図 28">
            <a:extLst>
              <a:ext uri="{FF2B5EF4-FFF2-40B4-BE49-F238E27FC236}">
                <a16:creationId xmlns:a16="http://schemas.microsoft.com/office/drawing/2014/main" id="{52C859EE-2E4D-661C-EE9F-27026EBBA6CD}"/>
              </a:ext>
            </a:extLst>
          </p:cNvPr>
          <p:cNvPicPr>
            <a:picLocks noChangeAspect="1"/>
          </p:cNvPicPr>
          <p:nvPr/>
        </p:nvPicPr>
        <p:blipFill>
          <a:blip r:embed="rId18" cstate="print">
            <a:extLst>
              <a:ext uri="{BEBA8EAE-BF5A-486C-A8C5-ECC9F3942E4B}">
                <a14:imgProps xmlns:a14="http://schemas.microsoft.com/office/drawing/2010/main">
                  <a14:imgLayer r:embed="rId19">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53432" y="2527904"/>
            <a:ext cx="680393" cy="907190"/>
          </a:xfrm>
          <a:prstGeom prst="rect">
            <a:avLst/>
          </a:prstGeom>
        </p:spPr>
      </p:pic>
      <p:pic>
        <p:nvPicPr>
          <p:cNvPr id="33" name="図 32">
            <a:extLst>
              <a:ext uri="{FF2B5EF4-FFF2-40B4-BE49-F238E27FC236}">
                <a16:creationId xmlns:a16="http://schemas.microsoft.com/office/drawing/2014/main" id="{308F89CF-4C85-EC5C-CE7A-B91DC38F388C}"/>
              </a:ext>
            </a:extLst>
          </p:cNvPr>
          <p:cNvPicPr>
            <a:picLocks noChangeAspect="1"/>
          </p:cNvPicPr>
          <p:nvPr/>
        </p:nvPicPr>
        <p:blipFill>
          <a:blip r:embed="rId20">
            <a:extLst>
              <a:ext uri="{BEBA8EAE-BF5A-486C-A8C5-ECC9F3942E4B}">
                <a14:imgProps xmlns:a14="http://schemas.microsoft.com/office/drawing/2010/main">
                  <a14:imgLayer r:embed="rId21">
                    <a14:imgEffect>
                      <a14:sharpenSoften amount="25000"/>
                    </a14:imgEffect>
                    <a14:imgEffect>
                      <a14:brightnessContrast bright="20000"/>
                    </a14:imgEffect>
                  </a14:imgLayer>
                </a14:imgProps>
              </a:ext>
            </a:extLst>
          </a:blip>
          <a:stretch>
            <a:fillRect/>
          </a:stretch>
        </p:blipFill>
        <p:spPr>
          <a:xfrm>
            <a:off x="4762227" y="2550006"/>
            <a:ext cx="622321" cy="890155"/>
          </a:xfrm>
          <a:prstGeom prst="rect">
            <a:avLst/>
          </a:prstGeom>
        </p:spPr>
      </p:pic>
      <p:pic>
        <p:nvPicPr>
          <p:cNvPr id="34" name="図 33">
            <a:extLst>
              <a:ext uri="{FF2B5EF4-FFF2-40B4-BE49-F238E27FC236}">
                <a16:creationId xmlns:a16="http://schemas.microsoft.com/office/drawing/2014/main" id="{DA5BB2E6-58EC-F35D-F759-98DC5F936C26}"/>
              </a:ext>
            </a:extLst>
          </p:cNvPr>
          <p:cNvPicPr>
            <a:picLocks noChangeAspect="1"/>
          </p:cNvPicPr>
          <p:nvPr/>
        </p:nvPicPr>
        <p:blipFill>
          <a:blip r:embed="rId22" cstate="print">
            <a:extLst>
              <a:ext uri="{BEBA8EAE-BF5A-486C-A8C5-ECC9F3942E4B}">
                <a14:imgProps xmlns:a14="http://schemas.microsoft.com/office/drawing/2010/main">
                  <a14:imgLayer r:embed="rId2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65155" y="7942737"/>
            <a:ext cx="1240879" cy="930659"/>
          </a:xfrm>
          <a:prstGeom prst="rect">
            <a:avLst/>
          </a:prstGeom>
        </p:spPr>
      </p:pic>
      <p:pic>
        <p:nvPicPr>
          <p:cNvPr id="36" name="図 35">
            <a:extLst>
              <a:ext uri="{FF2B5EF4-FFF2-40B4-BE49-F238E27FC236}">
                <a16:creationId xmlns:a16="http://schemas.microsoft.com/office/drawing/2014/main" id="{7C0274BB-81B2-D22A-55EB-B0BC5BC78BA3}"/>
              </a:ext>
            </a:extLst>
          </p:cNvPr>
          <p:cNvPicPr>
            <a:picLocks noChangeAspect="1"/>
          </p:cNvPicPr>
          <p:nvPr/>
        </p:nvPicPr>
        <p:blipFill>
          <a:blip r:embed="rId24">
            <a:extLst>
              <a:ext uri="{BEBA8EAE-BF5A-486C-A8C5-ECC9F3942E4B}">
                <a14:imgProps xmlns:a14="http://schemas.microsoft.com/office/drawing/2010/main">
                  <a14:imgLayer r:embed="rId2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57818" y="7942737"/>
            <a:ext cx="1228662" cy="924422"/>
          </a:xfrm>
          <a:prstGeom prst="rect">
            <a:avLst/>
          </a:prstGeom>
        </p:spPr>
      </p:pic>
      <p:pic>
        <p:nvPicPr>
          <p:cNvPr id="40" name="図 39">
            <a:extLst>
              <a:ext uri="{FF2B5EF4-FFF2-40B4-BE49-F238E27FC236}">
                <a16:creationId xmlns:a16="http://schemas.microsoft.com/office/drawing/2014/main" id="{C6E17619-FCB3-314C-67C9-6B8D0FDD955A}"/>
              </a:ext>
            </a:extLst>
          </p:cNvPr>
          <p:cNvPicPr>
            <a:picLocks noChangeAspect="1"/>
          </p:cNvPicPr>
          <p:nvPr/>
        </p:nvPicPr>
        <p:blipFill>
          <a:blip r:embed="rId26" cstate="print">
            <a:extLst>
              <a:ext uri="{BEBA8EAE-BF5A-486C-A8C5-ECC9F3942E4B}">
                <a14:imgProps xmlns:a14="http://schemas.microsoft.com/office/drawing/2010/main">
                  <a14:imgLayer r:embed="rId2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564589" y="8943420"/>
            <a:ext cx="1232563" cy="924422"/>
          </a:xfrm>
          <a:prstGeom prst="rect">
            <a:avLst/>
          </a:prstGeom>
        </p:spPr>
      </p:pic>
      <p:pic>
        <p:nvPicPr>
          <p:cNvPr id="45" name="図 44">
            <a:extLst>
              <a:ext uri="{FF2B5EF4-FFF2-40B4-BE49-F238E27FC236}">
                <a16:creationId xmlns:a16="http://schemas.microsoft.com/office/drawing/2014/main" id="{117995B0-4C74-17CA-F5B6-2D532B599F29}"/>
              </a:ext>
            </a:extLst>
          </p:cNvPr>
          <p:cNvPicPr>
            <a:picLocks noChangeAspect="1"/>
          </p:cNvPicPr>
          <p:nvPr/>
        </p:nvPicPr>
        <p:blipFill>
          <a:blip r:embed="rId28" cstate="print">
            <a:extLst>
              <a:ext uri="{BEBA8EAE-BF5A-486C-A8C5-ECC9F3942E4B}">
                <a14:imgProps xmlns:a14="http://schemas.microsoft.com/office/drawing/2010/main">
                  <a14:imgLayer r:embed="rId29">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51673" y="8954889"/>
            <a:ext cx="1240879" cy="930659"/>
          </a:xfrm>
          <a:prstGeom prst="rect">
            <a:avLst/>
          </a:prstGeom>
        </p:spPr>
      </p:pic>
      <p:sp>
        <p:nvSpPr>
          <p:cNvPr id="47" name="正方形/長方形 46">
            <a:extLst>
              <a:ext uri="{FF2B5EF4-FFF2-40B4-BE49-F238E27FC236}">
                <a16:creationId xmlns:a16="http://schemas.microsoft.com/office/drawing/2014/main" id="{A5E7F4D7-3C51-269B-F2C2-D9FC58AD0548}"/>
              </a:ext>
            </a:extLst>
          </p:cNvPr>
          <p:cNvSpPr/>
          <p:nvPr/>
        </p:nvSpPr>
        <p:spPr bwMode="auto">
          <a:xfrm>
            <a:off x="4915217" y="7794004"/>
            <a:ext cx="1897713" cy="2043858"/>
          </a:xfrm>
          <a:prstGeom prst="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a:ln>
                <a:noFill/>
              </a:ln>
              <a:solidFill>
                <a:schemeClr val="tx1"/>
              </a:solidFill>
              <a:effectLst/>
              <a:latin typeface="Times New Roman" charset="0"/>
              <a:ea typeface="ＭＳ Ｐゴシック" pitchFamily="50" charset="-128"/>
            </a:endParaRPr>
          </a:p>
        </p:txBody>
      </p:sp>
      <p:pic>
        <p:nvPicPr>
          <p:cNvPr id="48" name="Picture 2">
            <a:extLst>
              <a:ext uri="{FF2B5EF4-FFF2-40B4-BE49-F238E27FC236}">
                <a16:creationId xmlns:a16="http://schemas.microsoft.com/office/drawing/2014/main" id="{70074480-5F3F-CE93-A6D0-45BBBFAEEE5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065326" y="9505650"/>
            <a:ext cx="271886" cy="27188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ADB57442-2A5D-2BB3-5F72-C96CFC4193C6}"/>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497374" y="9512237"/>
            <a:ext cx="271886" cy="27188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a:extLst>
              <a:ext uri="{FF2B5EF4-FFF2-40B4-BE49-F238E27FC236}">
                <a16:creationId xmlns:a16="http://schemas.microsoft.com/office/drawing/2014/main" id="{90F242F7-A5AC-B05D-7012-85FE58EFDB1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965426" y="9512237"/>
            <a:ext cx="271886" cy="27188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92169D2A-E5C3-8B65-602B-79EC70D55D57}"/>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61470" y="9518824"/>
            <a:ext cx="271886" cy="271886"/>
          </a:xfrm>
          <a:prstGeom prst="rect">
            <a:avLst/>
          </a:prstGeom>
          <a:noFill/>
          <a:extLst>
            <a:ext uri="{909E8E84-426E-40DD-AFC4-6F175D3DCCD1}">
              <a14:hiddenFill xmlns:a14="http://schemas.microsoft.com/office/drawing/2010/main">
                <a:solidFill>
                  <a:srgbClr val="FFFFFF"/>
                </a:solidFill>
              </a14:hiddenFill>
            </a:ext>
          </a:extLst>
        </p:spPr>
      </p:pic>
      <p:sp>
        <p:nvSpPr>
          <p:cNvPr id="61" name="Text Box 3028">
            <a:extLst>
              <a:ext uri="{FF2B5EF4-FFF2-40B4-BE49-F238E27FC236}">
                <a16:creationId xmlns:a16="http://schemas.microsoft.com/office/drawing/2014/main" id="{5613C720-F845-2F86-85D5-B4498DCC7189}"/>
              </a:ext>
            </a:extLst>
          </p:cNvPr>
          <p:cNvSpPr txBox="1">
            <a:spLocks noChangeArrowheads="1"/>
          </p:cNvSpPr>
          <p:nvPr/>
        </p:nvSpPr>
        <p:spPr bwMode="auto">
          <a:xfrm>
            <a:off x="374684" y="5385048"/>
            <a:ext cx="1524378" cy="36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a:t>
            </a:r>
            <a:r>
              <a:rPr lang="en-US" altLang="ja-JP" sz="1100" baseline="0" dirty="0">
                <a:latin typeface="HG丸ｺﾞｼｯｸM-PRO" panose="020F0600000000000000" pitchFamily="50" charset="-128"/>
                <a:ea typeface="HG丸ｺﾞｼｯｸM-PRO" panose="020F0600000000000000" pitchFamily="50" charset="-128"/>
              </a:rPr>
              <a:t>PTA</a:t>
            </a:r>
            <a:r>
              <a:rPr lang="ja-JP" altLang="en-US" sz="1100" baseline="0" dirty="0">
                <a:latin typeface="HG丸ｺﾞｼｯｸM-PRO" panose="020F0600000000000000" pitchFamily="50" charset="-128"/>
                <a:ea typeface="HG丸ｺﾞｼｯｸM-PRO" panose="020F0600000000000000" pitchFamily="50" charset="-128"/>
              </a:rPr>
              <a:t>より</a:t>
            </a:r>
            <a:endParaRPr lang="en-US" altLang="ja-JP" sz="1100" baseline="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100" baseline="0" dirty="0">
                <a:latin typeface="HG丸ｺﾞｼｯｸM-PRO" panose="020F0600000000000000" pitchFamily="50" charset="-128"/>
                <a:ea typeface="HG丸ｺﾞｼｯｸM-PRO" panose="020F0600000000000000" pitchFamily="50" charset="-128"/>
              </a:rPr>
              <a:t>　</a:t>
            </a:r>
            <a:r>
              <a:rPr lang="ja-JP" altLang="en-US" sz="1000" baseline="0" dirty="0">
                <a:latin typeface="HG丸ｺﾞｼｯｸM-PRO" panose="020F0600000000000000" pitchFamily="50" charset="-128"/>
                <a:ea typeface="HG丸ｺﾞｼｯｸM-PRO" panose="020F0600000000000000" pitchFamily="50" charset="-128"/>
              </a:rPr>
              <a:t>来年度の</a:t>
            </a:r>
            <a:r>
              <a:rPr lang="en-US" altLang="ja-JP" sz="1000" baseline="0" dirty="0">
                <a:latin typeface="HG丸ｺﾞｼｯｸM-PRO" panose="020F0600000000000000" pitchFamily="50" charset="-128"/>
                <a:ea typeface="HG丸ｺﾞｼｯｸM-PRO" panose="020F0600000000000000" pitchFamily="50" charset="-128"/>
              </a:rPr>
              <a:t>PTA</a:t>
            </a:r>
            <a:r>
              <a:rPr lang="ja-JP" altLang="en-US" sz="1000" baseline="0" dirty="0">
                <a:latin typeface="HG丸ｺﾞｼｯｸM-PRO" panose="020F0600000000000000" pitchFamily="50" charset="-128"/>
                <a:ea typeface="HG丸ｺﾞｼｯｸM-PRO" panose="020F0600000000000000" pitchFamily="50" charset="-128"/>
              </a:rPr>
              <a:t>について</a:t>
            </a:r>
            <a:endParaRPr lang="en-US" altLang="ja-JP" sz="1000" baseline="0" dirty="0">
              <a:latin typeface="HG丸ｺﾞｼｯｸM-PRO" panose="020F0600000000000000" pitchFamily="50" charset="-128"/>
              <a:ea typeface="HG丸ｺﾞｼｯｸM-PRO" panose="020F0600000000000000" pitchFamily="50" charset="-128"/>
            </a:endParaRPr>
          </a:p>
        </p:txBody>
      </p:sp>
      <p:sp>
        <p:nvSpPr>
          <p:cNvPr id="63" name="吹き出し: 角を丸めた四角形 62">
            <a:extLst>
              <a:ext uri="{FF2B5EF4-FFF2-40B4-BE49-F238E27FC236}">
                <a16:creationId xmlns:a16="http://schemas.microsoft.com/office/drawing/2014/main" id="{89AE40A4-4F12-4E8A-AF50-599D64308FFB}"/>
              </a:ext>
            </a:extLst>
          </p:cNvPr>
          <p:cNvSpPr/>
          <p:nvPr/>
        </p:nvSpPr>
        <p:spPr bwMode="auto">
          <a:xfrm>
            <a:off x="2008419" y="5519019"/>
            <a:ext cx="4306925" cy="226181"/>
          </a:xfrm>
          <a:prstGeom prst="wedgeRoundRectCallout">
            <a:avLst>
              <a:gd name="adj1" fmla="val -52104"/>
              <a:gd name="adj2" fmla="val -19124"/>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25000" dirty="0">
              <a:ln>
                <a:noFill/>
              </a:ln>
              <a:solidFill>
                <a:schemeClr val="tx1"/>
              </a:solidFill>
              <a:effectLst/>
              <a:latin typeface="Times New Roman" charset="0"/>
              <a:ea typeface="ＭＳ Ｐゴシック" pitchFamily="50" charset="-128"/>
            </a:endParaRPr>
          </a:p>
        </p:txBody>
      </p:sp>
      <p:sp>
        <p:nvSpPr>
          <p:cNvPr id="67" name="Text Box 3028">
            <a:extLst>
              <a:ext uri="{FF2B5EF4-FFF2-40B4-BE49-F238E27FC236}">
                <a16:creationId xmlns:a16="http://schemas.microsoft.com/office/drawing/2014/main" id="{E005AC17-CE86-8100-D227-A3E5BD768DDF}"/>
              </a:ext>
            </a:extLst>
          </p:cNvPr>
          <p:cNvSpPr txBox="1">
            <a:spLocks noChangeArrowheads="1"/>
          </p:cNvSpPr>
          <p:nvPr/>
        </p:nvSpPr>
        <p:spPr bwMode="auto">
          <a:xfrm>
            <a:off x="2116432" y="5533683"/>
            <a:ext cx="4176464" cy="16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defTabSz="560388">
              <a:spcBef>
                <a:spcPct val="20000"/>
              </a:spcBef>
              <a:buChar char="•"/>
              <a:defRPr kumimoji="1" sz="3400">
                <a:solidFill>
                  <a:schemeClr val="tx1"/>
                </a:solidFill>
                <a:latin typeface="Times New Roman" panose="02020603050405020304" pitchFamily="18" charset="0"/>
                <a:ea typeface="ＭＳ Ｐゴシック" panose="020B0600070205080204" pitchFamily="50" charset="-128"/>
              </a:defRPr>
            </a:lvl1pPr>
            <a:lvl2pPr marL="742950" indent="-285750" defTabSz="560388">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560388">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560388">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560388"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950" baseline="0" dirty="0">
                <a:latin typeface="HG丸ｺﾞｼｯｸM-PRO" panose="020F0600000000000000" pitchFamily="50" charset="-128"/>
                <a:ea typeface="HG丸ｺﾞｼｯｸM-PRO" panose="020F0600000000000000" pitchFamily="50" charset="-128"/>
              </a:rPr>
              <a:t>令和</a:t>
            </a:r>
            <a:r>
              <a:rPr lang="en-US" altLang="ja-JP" sz="950" baseline="0" dirty="0">
                <a:latin typeface="HG丸ｺﾞｼｯｸM-PRO" panose="020F0600000000000000" pitchFamily="50" charset="-128"/>
                <a:ea typeface="HG丸ｺﾞｼｯｸM-PRO" panose="020F0600000000000000" pitchFamily="50" charset="-128"/>
              </a:rPr>
              <a:t>5</a:t>
            </a:r>
            <a:r>
              <a:rPr lang="ja-JP" altLang="en-US" sz="950" baseline="0" dirty="0">
                <a:latin typeface="HG丸ｺﾞｼｯｸM-PRO" panose="020F0600000000000000" pitchFamily="50" charset="-128"/>
                <a:ea typeface="HG丸ｺﾞｼｯｸM-PRO" panose="020F0600000000000000" pitchFamily="50" charset="-128"/>
              </a:rPr>
              <a:t>年度の</a:t>
            </a:r>
            <a:r>
              <a:rPr lang="en-US" altLang="ja-JP" sz="950" baseline="0" dirty="0">
                <a:latin typeface="HG丸ｺﾞｼｯｸM-PRO" panose="020F0600000000000000" pitchFamily="50" charset="-128"/>
                <a:ea typeface="HG丸ｺﾞｼｯｸM-PRO" panose="020F0600000000000000" pitchFamily="50" charset="-128"/>
              </a:rPr>
              <a:t>PTA</a:t>
            </a:r>
            <a:r>
              <a:rPr lang="ja-JP" altLang="en-US" sz="950" baseline="0" dirty="0">
                <a:latin typeface="HG丸ｺﾞｼｯｸM-PRO" panose="020F0600000000000000" pitchFamily="50" charset="-128"/>
                <a:ea typeface="HG丸ｺﾞｼｯｸM-PRO" panose="020F0600000000000000" pitchFamily="50" charset="-128"/>
              </a:rPr>
              <a:t>の組織改革について説明がありました。</a:t>
            </a:r>
            <a:endParaRPr lang="en-US" altLang="ja-JP" sz="950" baseline="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25000" smtClean="0">
            <a:ln>
              <a:noFill/>
            </a:ln>
            <a:solidFill>
              <a:schemeClr val="tx1"/>
            </a:solidFill>
            <a:effectLst/>
            <a:latin typeface="Times New Roman"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25000" smtClean="0">
            <a:ln>
              <a:noFill/>
            </a:ln>
            <a:solidFill>
              <a:schemeClr val="tx1"/>
            </a:solidFill>
            <a:effectLst/>
            <a:latin typeface="Times New Roman"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21836</TotalTime>
  <Words>656</Words>
  <Application>Microsoft Office PowerPoint</Application>
  <PresentationFormat>A4 210 x 297 mm</PresentationFormat>
  <Paragraphs>49</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HG丸ｺﾞｼｯｸM-PRO</vt:lpstr>
      <vt:lpstr>ＭＳ Ｐゴシック</vt:lpstr>
      <vt:lpstr>Calibri</vt:lpstr>
      <vt:lpstr>Times New Roman</vt:lpstr>
      <vt:lpstr>標準デザイン</vt:lpstr>
      <vt:lpstr>PowerPoint プレゼンテーション</vt:lpstr>
    </vt:vector>
  </TitlesOfParts>
  <Company>日立超LSIシステムズ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経営企画室</dc:creator>
  <cp:lastModifiedBy>小平市教育委員会</cp:lastModifiedBy>
  <cp:revision>776</cp:revision>
  <cp:lastPrinted>2023-03-15T22:29:34Z</cp:lastPrinted>
  <dcterms:created xsi:type="dcterms:W3CDTF">2002-12-10T05:32:27Z</dcterms:created>
  <dcterms:modified xsi:type="dcterms:W3CDTF">2023-03-15T22:30:00Z</dcterms:modified>
</cp:coreProperties>
</file>